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57" r:id="rId3"/>
    <p:sldId id="261" r:id="rId4"/>
    <p:sldId id="262" r:id="rId5"/>
    <p:sldId id="263" r:id="rId6"/>
    <p:sldId id="271" r:id="rId7"/>
    <p:sldId id="266" r:id="rId8"/>
    <p:sldId id="272" r:id="rId9"/>
    <p:sldId id="273" r:id="rId10"/>
    <p:sldId id="268" r:id="rId11"/>
    <p:sldId id="270" r:id="rId12"/>
    <p:sldId id="269" r:id="rId13"/>
  </p:sldIdLst>
  <p:sldSz cx="10693400" cy="7561263"/>
  <p:notesSz cx="6858000" cy="9144000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634"/>
    <a:srgbClr val="83AECB"/>
    <a:srgbClr val="0E5895"/>
    <a:srgbClr val="004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2" y="45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E0FEA-FFBA-4D16-89E6-742F13C408E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E4CE5-3FDA-427B-B03E-9003950BAA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93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95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64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61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49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82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5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29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3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34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61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75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82BE-36C4-4347-A619-AF7ADCC7A2D0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94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2110719"/>
            <a:ext cx="563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568735"/>
            <a:ext cx="5631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Autores*</a:t>
            </a:r>
          </a:p>
          <a:p>
            <a:pPr algn="ctr"/>
            <a:r>
              <a:rPr lang="pt-BR" sz="18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Autores**</a:t>
            </a:r>
            <a:endParaRPr lang="pt-BR" sz="1800" b="1" dirty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5149863"/>
            <a:ext cx="56314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solidFill>
                  <a:srgbClr val="83AECB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*</a:t>
            </a:r>
            <a:r>
              <a:rPr lang="pt-BR" sz="1500" b="1" dirty="0" err="1" smtClean="0">
                <a:solidFill>
                  <a:srgbClr val="83AECB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Affiliation</a:t>
            </a:r>
            <a:r>
              <a:rPr lang="pt-BR" sz="1500" b="1" dirty="0" smtClean="0">
                <a:solidFill>
                  <a:srgbClr val="83AECB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; **</a:t>
            </a:r>
            <a:r>
              <a:rPr lang="pt-BR" sz="1500" b="1" dirty="0" err="1" smtClean="0">
                <a:solidFill>
                  <a:srgbClr val="83AECB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Afiliation</a:t>
            </a:r>
            <a:endParaRPr lang="pt-BR" sz="1500" b="1" dirty="0" smtClean="0">
              <a:solidFill>
                <a:srgbClr val="83AECB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1500" b="1" dirty="0" err="1" smtClean="0">
                <a:solidFill>
                  <a:srgbClr val="83AECB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e-mail@autorcorrespondente</a:t>
            </a:r>
            <a:endParaRPr lang="pt-BR" sz="1500" b="1" dirty="0">
              <a:solidFill>
                <a:srgbClr val="83AECB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6300911"/>
            <a:ext cx="10693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Fórum Científico e </a:t>
            </a:r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Encontro </a:t>
            </a:r>
            <a:r>
              <a:rPr lang="pt-BR" sz="1800" b="1" dirty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de Iniciação Científica UNICERP – Edição </a:t>
            </a:r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2022</a:t>
            </a:r>
            <a:endParaRPr lang="pt-BR" sz="1800" b="1" dirty="0" smtClean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www.unicerp.edu.br | pesquisa@unicerp.edu.br | 34 3839 3737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2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CONCLUSÃO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75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REFERÊNCIAS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5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AGRADECIMENTOS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1800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Contato do Autor Correspondente</a:t>
            </a:r>
          </a:p>
          <a:p>
            <a:pPr algn="ctr"/>
            <a:endParaRPr lang="pt-BR" sz="1800" dirty="0" smtClean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endParaRPr lang="pt-BR" sz="1800" dirty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endParaRPr lang="pt-BR" sz="1800" dirty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endParaRPr lang="pt-BR" sz="1800" dirty="0" smtClean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endParaRPr lang="pt-BR" sz="1800" dirty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7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5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6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OBJETIVOS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2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44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METODOLOGIA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METODOLOGIA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9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RESULTADOS E DISCUSSÃO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3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RESULTADOS E DISCUSSÃO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68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RESULTADOS E DISCUSSÃO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652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105</Words>
  <Application>Microsoft Office PowerPoint</Application>
  <PresentationFormat>Personalizar</PresentationFormat>
  <Paragraphs>194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Trebuchet MS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Diogo</dc:creator>
  <cp:lastModifiedBy>Comunicacao</cp:lastModifiedBy>
  <cp:revision>19</cp:revision>
  <dcterms:created xsi:type="dcterms:W3CDTF">2016-02-22T20:38:23Z</dcterms:created>
  <dcterms:modified xsi:type="dcterms:W3CDTF">2022-10-05T17:53:16Z</dcterms:modified>
</cp:coreProperties>
</file>