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37" d="100"/>
          <a:sy n="37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2945943"/>
            <a:ext cx="21419979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D5E1A21-1D3A-4A84-9151-4BF0D6373D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9" t="38407" r="27567" b="39312"/>
          <a:stretch/>
        </p:blipFill>
        <p:spPr>
          <a:xfrm>
            <a:off x="0" y="0"/>
            <a:ext cx="25199975" cy="1800066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2E703F5-F8C7-419E-9958-50B56971FE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524" y="507332"/>
            <a:ext cx="10668925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4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96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958369"/>
            <a:ext cx="5433745" cy="152547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958369"/>
            <a:ext cx="15986234" cy="1525473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54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7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4487671"/>
            <a:ext cx="21734978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12046282"/>
            <a:ext cx="21734978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/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11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1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958373"/>
            <a:ext cx="21734978" cy="347929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4412664"/>
            <a:ext cx="10660769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6575242"/>
            <a:ext cx="10660769" cy="9671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4412664"/>
            <a:ext cx="10713272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6575242"/>
            <a:ext cx="10713272" cy="96711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0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53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2591766"/>
            <a:ext cx="1275748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0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2591766"/>
            <a:ext cx="12757487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04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958373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4B758-69DA-4D78-A299-86392D3B9F0A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2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E9E4-0ED9-4F33-BD1F-48720AAB9C9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70077C6-E7E9-4926-83EB-8BB0149BC1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9" t="38407" r="27567" b="39312"/>
          <a:stretch/>
        </p:blipFill>
        <p:spPr>
          <a:xfrm>
            <a:off x="0" y="0"/>
            <a:ext cx="25199975" cy="1800066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7A82120-1BC4-4AF3-B290-FC54322B35A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524" y="507332"/>
            <a:ext cx="10668925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22659C8F-F419-495D-B189-1604C2809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913" y="6781996"/>
            <a:ext cx="23722149" cy="10382598"/>
          </a:xfrm>
        </p:spPr>
        <p:txBody>
          <a:bodyPr>
            <a:normAutofit/>
          </a:bodyPr>
          <a:lstStyle/>
          <a:p>
            <a:r>
              <a:rPr lang="pt-BR" sz="4400" dirty="0">
                <a:latin typeface="+mj-lt"/>
              </a:rPr>
              <a:t>Inserir o resumo, sendo autorizado o uso de imagens, gráficos, quadros e tabelas</a:t>
            </a: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4FBDD673-3586-42BB-A820-B2E62E54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3" y="3237116"/>
            <a:ext cx="23722149" cy="98472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>
                <a:latin typeface="+mn-lt"/>
              </a:rPr>
              <a:t>TÍTULO: Subtítulo (se houver)</a:t>
            </a:r>
            <a:br>
              <a:rPr lang="pt-BR" sz="5400" b="1" dirty="0">
                <a:latin typeface="+mn-lt"/>
              </a:rPr>
            </a:br>
            <a:r>
              <a:rPr lang="pt-BR" sz="5400" b="1" dirty="0">
                <a:latin typeface="+mn-lt"/>
              </a:rPr>
              <a:t>centralizado com, no máximo, 20 palavras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ABE1097-2A99-4073-A973-924EE14D9323}"/>
              </a:ext>
            </a:extLst>
          </p:cNvPr>
          <p:cNvSpPr txBox="1"/>
          <p:nvPr/>
        </p:nvSpPr>
        <p:spPr>
          <a:xfrm>
            <a:off x="738913" y="4578590"/>
            <a:ext cx="237221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SOBRENOME, Nome do/a 1º Autor/a; SOBRENOME, Nome do/a 2º Autor/a (se houver); SOBRENOME, Nome do/a 3º Autor/a (se houver)</a:t>
            </a:r>
            <a:r>
              <a:rPr lang="pt-BR" sz="3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- </a:t>
            </a:r>
            <a:r>
              <a:rPr lang="pt-BR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Nomes dos autores devem ser separados por ponto e vírgula, em fonte Times New Roman, corpo 12, centralizados. </a:t>
            </a:r>
          </a:p>
          <a:p>
            <a:pPr algn="ctr"/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pt-BR" sz="32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ctr"/>
            <a:r>
              <a:rPr lang="pt-BR" sz="3200" dirty="0">
                <a:effectLst/>
                <a:latin typeface="+mj-lt"/>
                <a:ea typeface="Calibri" panose="020F0502020204030204" pitchFamily="34" charset="0"/>
              </a:rPr>
              <a:t>Eixo Temático: inserir o eixo temático relativo ao trabalho</a:t>
            </a:r>
            <a:endParaRPr lang="pt-BR" sz="32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22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105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TÍTULO: Subtítulo (se houver) centralizado com, no máximo, 20 palavras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Subtítulo (se houver) centralizado com, no máximo, 20 palavras</dc:title>
  <dc:creator>Adilson Rocha Ferreira</dc:creator>
  <cp:lastModifiedBy>Adilson Rocha Ferreira</cp:lastModifiedBy>
  <cp:revision>1</cp:revision>
  <dcterms:created xsi:type="dcterms:W3CDTF">2022-02-09T14:52:31Z</dcterms:created>
  <dcterms:modified xsi:type="dcterms:W3CDTF">2022-02-09T15:02:10Z</dcterms:modified>
</cp:coreProperties>
</file>