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4242"/>
    <a:srgbClr val="466269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" d="100"/>
          <a:sy n="10" d="100"/>
        </p:scale>
        <p:origin x="238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F24A-1161-4D7F-9F7D-CBF87C2FF1D8}" type="datetimeFigureOut">
              <a:rPr lang="pt-BR" smtClean="0"/>
              <a:t>04/03/2023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953-0B5C-4BCB-B515-10E524DFE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273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F24A-1161-4D7F-9F7D-CBF87C2FF1D8}" type="datetimeFigureOut">
              <a:rPr lang="pt-BR" smtClean="0"/>
              <a:t>04/03/2023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953-0B5C-4BCB-B515-10E524DFE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644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F24A-1161-4D7F-9F7D-CBF87C2FF1D8}" type="datetimeFigureOut">
              <a:rPr lang="pt-BR" smtClean="0"/>
              <a:t>04/03/2023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953-0B5C-4BCB-B515-10E524DFE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578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F24A-1161-4D7F-9F7D-CBF87C2FF1D8}" type="datetimeFigureOut">
              <a:rPr lang="pt-BR" smtClean="0"/>
              <a:t>04/03/2023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953-0B5C-4BCB-B515-10E524DFE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428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F24A-1161-4D7F-9F7D-CBF87C2FF1D8}" type="datetimeFigureOut">
              <a:rPr lang="pt-BR" smtClean="0"/>
              <a:t>04/03/2023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953-0B5C-4BCB-B515-10E524DFE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056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F24A-1161-4D7F-9F7D-CBF87C2FF1D8}" type="datetimeFigureOut">
              <a:rPr lang="pt-BR" smtClean="0"/>
              <a:t>04/03/2023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953-0B5C-4BCB-B515-10E524DFE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888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F24A-1161-4D7F-9F7D-CBF87C2FF1D8}" type="datetimeFigureOut">
              <a:rPr lang="pt-BR" smtClean="0"/>
              <a:t>04/03/2023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953-0B5C-4BCB-B515-10E524DFE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700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F24A-1161-4D7F-9F7D-CBF87C2FF1D8}" type="datetimeFigureOut">
              <a:rPr lang="pt-BR" smtClean="0"/>
              <a:t>04/03/2023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953-0B5C-4BCB-B515-10E524DFE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525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F24A-1161-4D7F-9F7D-CBF87C2FF1D8}" type="datetimeFigureOut">
              <a:rPr lang="pt-BR" smtClean="0"/>
              <a:t>04/03/2023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953-0B5C-4BCB-B515-10E524DFE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51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F24A-1161-4D7F-9F7D-CBF87C2FF1D8}" type="datetimeFigureOut">
              <a:rPr lang="pt-BR" smtClean="0"/>
              <a:t>04/03/2023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953-0B5C-4BCB-B515-10E524DFE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1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F24A-1161-4D7F-9F7D-CBF87C2FF1D8}" type="datetimeFigureOut">
              <a:rPr lang="pt-BR" smtClean="0"/>
              <a:t>04/03/2023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953-0B5C-4BCB-B515-10E524DFE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97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AF24A-1161-4D7F-9F7D-CBF87C2FF1D8}" type="datetimeFigureOut">
              <a:rPr lang="pt-BR" smtClean="0"/>
              <a:t>04/03/2023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5C953-0B5C-4BCB-B515-10E524DFEF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947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BF1811C4-D8B5-AB65-7811-99C61DDFB865}"/>
              </a:ext>
            </a:extLst>
          </p:cNvPr>
          <p:cNvSpPr/>
          <p:nvPr/>
        </p:nvSpPr>
        <p:spPr>
          <a:xfrm>
            <a:off x="0" y="0"/>
            <a:ext cx="32126334" cy="43200638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Google Shape;393;p48">
            <a:extLst>
              <a:ext uri="{FF2B5EF4-FFF2-40B4-BE49-F238E27FC236}">
                <a16:creationId xmlns:a16="http://schemas.microsoft.com/office/drawing/2014/main" id="{33AF2741-383B-E945-DFBC-C2D4333E868A}"/>
              </a:ext>
            </a:extLst>
          </p:cNvPr>
          <p:cNvSpPr/>
          <p:nvPr/>
        </p:nvSpPr>
        <p:spPr>
          <a:xfrm rot="10800000">
            <a:off x="31787294" y="0"/>
            <a:ext cx="733941" cy="43200638"/>
          </a:xfrm>
          <a:prstGeom prst="rect">
            <a:avLst/>
          </a:prstGeom>
          <a:solidFill>
            <a:srgbClr val="4662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" name="Imagem 8" descr="Logotipo&#10;&#10;Descrição gerada automaticamente">
            <a:extLst>
              <a:ext uri="{FF2B5EF4-FFF2-40B4-BE49-F238E27FC236}">
                <a16:creationId xmlns:a16="http://schemas.microsoft.com/office/drawing/2014/main" id="{B601DE34-9071-E023-41E8-4E086DB54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047" y="1273778"/>
            <a:ext cx="3612018" cy="3317596"/>
          </a:xfrm>
          <a:prstGeom prst="rect">
            <a:avLst/>
          </a:prstGeom>
        </p:spPr>
      </p:pic>
      <p:sp>
        <p:nvSpPr>
          <p:cNvPr id="10" name="Google Shape;388;p48">
            <a:extLst>
              <a:ext uri="{FF2B5EF4-FFF2-40B4-BE49-F238E27FC236}">
                <a16:creationId xmlns:a16="http://schemas.microsoft.com/office/drawing/2014/main" id="{D041CBA8-7B11-3DC3-96E4-72F99AF5792F}"/>
              </a:ext>
            </a:extLst>
          </p:cNvPr>
          <p:cNvSpPr txBox="1">
            <a:spLocks/>
          </p:cNvSpPr>
          <p:nvPr/>
        </p:nvSpPr>
        <p:spPr>
          <a:xfrm>
            <a:off x="945795" y="4936519"/>
            <a:ext cx="4094103" cy="2211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indent="0" algn="ctr"/>
            <a:r>
              <a:rPr lang="pt-BR" sz="3200" b="1" dirty="0"/>
              <a:t>INSERIR A LOGO DA SUA INSTITUIÇÃO</a:t>
            </a:r>
            <a:endParaRPr lang="pt-BR" sz="3200" dirty="0"/>
          </a:p>
        </p:txBody>
      </p:sp>
      <p:sp>
        <p:nvSpPr>
          <p:cNvPr id="11" name="Google Shape;393;p48">
            <a:extLst>
              <a:ext uri="{FF2B5EF4-FFF2-40B4-BE49-F238E27FC236}">
                <a16:creationId xmlns:a16="http://schemas.microsoft.com/office/drawing/2014/main" id="{FC177AC4-5D10-456D-F9FE-F6D8CF139A20}"/>
              </a:ext>
            </a:extLst>
          </p:cNvPr>
          <p:cNvSpPr/>
          <p:nvPr/>
        </p:nvSpPr>
        <p:spPr>
          <a:xfrm rot="10800000">
            <a:off x="27184026" y="955159"/>
            <a:ext cx="1919178" cy="4624150"/>
          </a:xfrm>
          <a:prstGeom prst="rect">
            <a:avLst/>
          </a:prstGeom>
          <a:gradFill flip="none" rotWithShape="1">
            <a:gsLst>
              <a:gs pos="0">
                <a:srgbClr val="466269">
                  <a:shade val="30000"/>
                  <a:satMod val="115000"/>
                </a:srgbClr>
              </a:gs>
              <a:gs pos="50000">
                <a:srgbClr val="466269">
                  <a:shade val="67500"/>
                  <a:satMod val="115000"/>
                </a:srgbClr>
              </a:gs>
              <a:gs pos="100000">
                <a:srgbClr val="466269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" name="Google Shape;393;p48">
            <a:extLst>
              <a:ext uri="{FF2B5EF4-FFF2-40B4-BE49-F238E27FC236}">
                <a16:creationId xmlns:a16="http://schemas.microsoft.com/office/drawing/2014/main" id="{70060936-6936-2061-6C7B-408011C20F83}"/>
              </a:ext>
            </a:extLst>
          </p:cNvPr>
          <p:cNvSpPr/>
          <p:nvPr/>
        </p:nvSpPr>
        <p:spPr>
          <a:xfrm rot="10800000">
            <a:off x="29103205" y="620500"/>
            <a:ext cx="1895184" cy="4624152"/>
          </a:xfrm>
          <a:prstGeom prst="rect">
            <a:avLst/>
          </a:prstGeom>
          <a:gradFill flip="none" rotWithShape="1">
            <a:gsLst>
              <a:gs pos="0">
                <a:srgbClr val="466269">
                  <a:shade val="30000"/>
                  <a:satMod val="115000"/>
                </a:srgbClr>
              </a:gs>
              <a:gs pos="50000">
                <a:srgbClr val="466269">
                  <a:shade val="67500"/>
                  <a:satMod val="115000"/>
                </a:srgbClr>
              </a:gs>
              <a:gs pos="100000">
                <a:srgbClr val="466269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026" name="Picture 2" descr="Poses de personagem de desenho animado, homem feliz aparece polegar. |  Vetor Premium">
            <a:extLst>
              <a:ext uri="{FF2B5EF4-FFF2-40B4-BE49-F238E27FC236}">
                <a16:creationId xmlns:a16="http://schemas.microsoft.com/office/drawing/2014/main" id="{E37116E5-A764-5C73-89F1-F5D4B4BDEC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75"/>
          <a:stretch/>
        </p:blipFill>
        <p:spPr bwMode="auto">
          <a:xfrm>
            <a:off x="27437605" y="1131326"/>
            <a:ext cx="3297153" cy="3931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Google Shape;388;p48">
            <a:extLst>
              <a:ext uri="{FF2B5EF4-FFF2-40B4-BE49-F238E27FC236}">
                <a16:creationId xmlns:a16="http://schemas.microsoft.com/office/drawing/2014/main" id="{B19CA02E-ABDB-728F-7BDA-6336A1F6ED8B}"/>
              </a:ext>
            </a:extLst>
          </p:cNvPr>
          <p:cNvSpPr txBox="1">
            <a:spLocks/>
          </p:cNvSpPr>
          <p:nvPr/>
        </p:nvSpPr>
        <p:spPr>
          <a:xfrm>
            <a:off x="6112969" y="1333846"/>
            <a:ext cx="19609311" cy="2211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indent="0" algn="ctr"/>
            <a:r>
              <a:rPr lang="pt-BR" sz="5400" b="1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INSERIR O TÍTULO DO SEU TRABALHO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02E5F79-80F5-4243-C672-21602C8DDFF3}"/>
              </a:ext>
            </a:extLst>
          </p:cNvPr>
          <p:cNvSpPr txBox="1"/>
          <p:nvPr/>
        </p:nvSpPr>
        <p:spPr>
          <a:xfrm>
            <a:off x="7738834" y="4272755"/>
            <a:ext cx="1692162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dirty="0">
                <a:solidFill>
                  <a:srgbClr val="424242"/>
                </a:solidFill>
              </a:rPr>
              <a:t>Autores, A. A; Autores, A. A; Autores, A. A; Autores, A. A; Autores, A. A; Autores, A. A e Autores, A. A.</a:t>
            </a:r>
          </a:p>
          <a:p>
            <a:pPr algn="ctr"/>
            <a:endParaRPr lang="pt-BR" sz="3200" dirty="0">
              <a:solidFill>
                <a:srgbClr val="424242"/>
              </a:solidFill>
            </a:endParaRPr>
          </a:p>
          <a:p>
            <a:pPr algn="ctr"/>
            <a:r>
              <a:rPr lang="pt-BR" sz="3200" dirty="0">
                <a:solidFill>
                  <a:srgbClr val="424242"/>
                </a:solidFill>
              </a:rPr>
              <a:t>1: Identificar a Universidade e o Campus (quando houver), Departamento e Laboratório.</a:t>
            </a:r>
          </a:p>
          <a:p>
            <a:pPr algn="ctr"/>
            <a:r>
              <a:rPr lang="pt-BR" sz="3200" dirty="0">
                <a:solidFill>
                  <a:srgbClr val="424242"/>
                </a:solidFill>
              </a:rPr>
              <a:t>2: Universidade Federal de Alagoas</a:t>
            </a:r>
          </a:p>
          <a:p>
            <a:pPr algn="ctr"/>
            <a:r>
              <a:rPr lang="pt-BR" sz="3200" dirty="0">
                <a:solidFill>
                  <a:srgbClr val="424242"/>
                </a:solidFill>
              </a:rPr>
              <a:t>3: Universidade Federal de Alagoas – Campus Arapiraca</a:t>
            </a:r>
          </a:p>
          <a:p>
            <a:pPr algn="ctr"/>
            <a:endParaRPr lang="pt-BR" sz="3200" dirty="0">
              <a:solidFill>
                <a:srgbClr val="424242"/>
              </a:solidFill>
            </a:endParaRPr>
          </a:p>
        </p:txBody>
      </p:sp>
      <p:sp>
        <p:nvSpPr>
          <p:cNvPr id="17" name="Google Shape;388;p48">
            <a:extLst>
              <a:ext uri="{FF2B5EF4-FFF2-40B4-BE49-F238E27FC236}">
                <a16:creationId xmlns:a16="http://schemas.microsoft.com/office/drawing/2014/main" id="{9A89B736-F291-D3E8-D129-DCB2AE48DD91}"/>
              </a:ext>
            </a:extLst>
          </p:cNvPr>
          <p:cNvSpPr txBox="1">
            <a:spLocks/>
          </p:cNvSpPr>
          <p:nvPr/>
        </p:nvSpPr>
        <p:spPr>
          <a:xfrm>
            <a:off x="27056152" y="5343173"/>
            <a:ext cx="4094103" cy="2211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indent="0" algn="ctr"/>
            <a:r>
              <a:rPr lang="pt-BR" sz="3200" b="1" dirty="0"/>
              <a:t>INSERIR SUA FOTO ACIMA</a:t>
            </a:r>
            <a:endParaRPr lang="pt-BR" sz="3200" dirty="0"/>
          </a:p>
        </p:txBody>
      </p:sp>
      <p:sp>
        <p:nvSpPr>
          <p:cNvPr id="20" name="Google Shape;393;p48">
            <a:extLst>
              <a:ext uri="{FF2B5EF4-FFF2-40B4-BE49-F238E27FC236}">
                <a16:creationId xmlns:a16="http://schemas.microsoft.com/office/drawing/2014/main" id="{42F3A582-09C9-1C74-1124-53A1A6C89E71}"/>
              </a:ext>
            </a:extLst>
          </p:cNvPr>
          <p:cNvSpPr/>
          <p:nvPr/>
        </p:nvSpPr>
        <p:spPr>
          <a:xfrm rot="16200000">
            <a:off x="2887021" y="5595216"/>
            <a:ext cx="1204275" cy="6978316"/>
          </a:xfrm>
          <a:prstGeom prst="rect">
            <a:avLst/>
          </a:prstGeom>
          <a:gradFill flip="none" rotWithShape="1">
            <a:gsLst>
              <a:gs pos="0">
                <a:srgbClr val="466269">
                  <a:shade val="30000"/>
                  <a:satMod val="115000"/>
                </a:srgbClr>
              </a:gs>
              <a:gs pos="50000">
                <a:srgbClr val="466269">
                  <a:shade val="67500"/>
                  <a:satMod val="115000"/>
                </a:srgbClr>
              </a:gs>
              <a:gs pos="100000">
                <a:srgbClr val="466269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" name="Google Shape;393;p48">
            <a:extLst>
              <a:ext uri="{FF2B5EF4-FFF2-40B4-BE49-F238E27FC236}">
                <a16:creationId xmlns:a16="http://schemas.microsoft.com/office/drawing/2014/main" id="{88D696CB-E702-6289-434B-99476B09C303}"/>
              </a:ext>
            </a:extLst>
          </p:cNvPr>
          <p:cNvSpPr/>
          <p:nvPr/>
        </p:nvSpPr>
        <p:spPr>
          <a:xfrm rot="16200000">
            <a:off x="2887021" y="17751528"/>
            <a:ext cx="1204275" cy="6978316"/>
          </a:xfrm>
          <a:prstGeom prst="rect">
            <a:avLst/>
          </a:prstGeom>
          <a:gradFill flip="none" rotWithShape="1">
            <a:gsLst>
              <a:gs pos="0">
                <a:srgbClr val="466269">
                  <a:shade val="30000"/>
                  <a:satMod val="115000"/>
                </a:srgbClr>
              </a:gs>
              <a:gs pos="50000">
                <a:srgbClr val="466269">
                  <a:shade val="67500"/>
                  <a:satMod val="115000"/>
                </a:srgbClr>
              </a:gs>
              <a:gs pos="100000">
                <a:srgbClr val="466269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" name="Google Shape;393;p48">
            <a:extLst>
              <a:ext uri="{FF2B5EF4-FFF2-40B4-BE49-F238E27FC236}">
                <a16:creationId xmlns:a16="http://schemas.microsoft.com/office/drawing/2014/main" id="{E9A599BC-1026-B55E-935D-C7993DBDA5F8}"/>
              </a:ext>
            </a:extLst>
          </p:cNvPr>
          <p:cNvSpPr/>
          <p:nvPr/>
        </p:nvSpPr>
        <p:spPr>
          <a:xfrm rot="16200000">
            <a:off x="2887021" y="26006560"/>
            <a:ext cx="1204275" cy="6978316"/>
          </a:xfrm>
          <a:prstGeom prst="rect">
            <a:avLst/>
          </a:prstGeom>
          <a:gradFill flip="none" rotWithShape="1">
            <a:gsLst>
              <a:gs pos="0">
                <a:srgbClr val="466269">
                  <a:shade val="30000"/>
                  <a:satMod val="115000"/>
                </a:srgbClr>
              </a:gs>
              <a:gs pos="50000">
                <a:srgbClr val="466269">
                  <a:shade val="67500"/>
                  <a:satMod val="115000"/>
                </a:srgbClr>
              </a:gs>
              <a:gs pos="100000">
                <a:srgbClr val="466269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" name="Google Shape;393;p48">
            <a:extLst>
              <a:ext uri="{FF2B5EF4-FFF2-40B4-BE49-F238E27FC236}">
                <a16:creationId xmlns:a16="http://schemas.microsoft.com/office/drawing/2014/main" id="{ECBCD6B4-9D39-B168-0BA9-7063AA06ADD7}"/>
              </a:ext>
            </a:extLst>
          </p:cNvPr>
          <p:cNvSpPr/>
          <p:nvPr/>
        </p:nvSpPr>
        <p:spPr>
          <a:xfrm rot="16200000">
            <a:off x="18780667" y="5595216"/>
            <a:ext cx="1204275" cy="6978316"/>
          </a:xfrm>
          <a:prstGeom prst="rect">
            <a:avLst/>
          </a:prstGeom>
          <a:gradFill flip="none" rotWithShape="1">
            <a:gsLst>
              <a:gs pos="0">
                <a:srgbClr val="466269">
                  <a:shade val="30000"/>
                  <a:satMod val="115000"/>
                </a:srgbClr>
              </a:gs>
              <a:gs pos="50000">
                <a:srgbClr val="466269">
                  <a:shade val="67500"/>
                  <a:satMod val="115000"/>
                </a:srgbClr>
              </a:gs>
              <a:gs pos="100000">
                <a:srgbClr val="466269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" name="Google Shape;393;p48">
            <a:extLst>
              <a:ext uri="{FF2B5EF4-FFF2-40B4-BE49-F238E27FC236}">
                <a16:creationId xmlns:a16="http://schemas.microsoft.com/office/drawing/2014/main" id="{6C49FC81-4C35-CADB-77E2-264F6A7D2DFC}"/>
              </a:ext>
            </a:extLst>
          </p:cNvPr>
          <p:cNvSpPr/>
          <p:nvPr/>
        </p:nvSpPr>
        <p:spPr>
          <a:xfrm rot="16200000">
            <a:off x="18780667" y="25981128"/>
            <a:ext cx="1204275" cy="6978316"/>
          </a:xfrm>
          <a:prstGeom prst="rect">
            <a:avLst/>
          </a:prstGeom>
          <a:gradFill flip="none" rotWithShape="1">
            <a:gsLst>
              <a:gs pos="0">
                <a:srgbClr val="466269">
                  <a:shade val="30000"/>
                  <a:satMod val="115000"/>
                </a:srgbClr>
              </a:gs>
              <a:gs pos="50000">
                <a:srgbClr val="466269">
                  <a:shade val="67500"/>
                  <a:satMod val="115000"/>
                </a:srgbClr>
              </a:gs>
              <a:gs pos="100000">
                <a:srgbClr val="466269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" name="Google Shape;393;p48">
            <a:extLst>
              <a:ext uri="{FF2B5EF4-FFF2-40B4-BE49-F238E27FC236}">
                <a16:creationId xmlns:a16="http://schemas.microsoft.com/office/drawing/2014/main" id="{83D2F16A-3BA0-DEC3-B30C-E9B71F10D27A}"/>
              </a:ext>
            </a:extLst>
          </p:cNvPr>
          <p:cNvSpPr/>
          <p:nvPr/>
        </p:nvSpPr>
        <p:spPr>
          <a:xfrm rot="10800000">
            <a:off x="15884439" y="8482234"/>
            <a:ext cx="45719" cy="34718402"/>
          </a:xfrm>
          <a:prstGeom prst="rect">
            <a:avLst/>
          </a:prstGeom>
          <a:solidFill>
            <a:srgbClr val="4662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388;p48">
            <a:extLst>
              <a:ext uri="{FF2B5EF4-FFF2-40B4-BE49-F238E27FC236}">
                <a16:creationId xmlns:a16="http://schemas.microsoft.com/office/drawing/2014/main" id="{2E22B411-95CE-F817-9CC2-899A46BAC81C}"/>
              </a:ext>
            </a:extLst>
          </p:cNvPr>
          <p:cNvSpPr txBox="1">
            <a:spLocks/>
          </p:cNvSpPr>
          <p:nvPr/>
        </p:nvSpPr>
        <p:spPr>
          <a:xfrm>
            <a:off x="426650" y="8516824"/>
            <a:ext cx="6182812" cy="1204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indent="0" algn="ctr"/>
            <a:r>
              <a:rPr lang="pt-BR" sz="5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27" name="Google Shape;388;p48">
            <a:extLst>
              <a:ext uri="{FF2B5EF4-FFF2-40B4-BE49-F238E27FC236}">
                <a16:creationId xmlns:a16="http://schemas.microsoft.com/office/drawing/2014/main" id="{B3049048-899D-5FC0-EA80-9A1136AEA497}"/>
              </a:ext>
            </a:extLst>
          </p:cNvPr>
          <p:cNvSpPr txBox="1">
            <a:spLocks/>
          </p:cNvSpPr>
          <p:nvPr/>
        </p:nvSpPr>
        <p:spPr>
          <a:xfrm>
            <a:off x="16281361" y="8482232"/>
            <a:ext cx="6182812" cy="1204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indent="0" algn="ctr"/>
            <a:r>
              <a:rPr lang="pt-BR" sz="5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28" name="Google Shape;388;p48">
            <a:extLst>
              <a:ext uri="{FF2B5EF4-FFF2-40B4-BE49-F238E27FC236}">
                <a16:creationId xmlns:a16="http://schemas.microsoft.com/office/drawing/2014/main" id="{2AA1D05E-5B9E-0BB4-D62E-9DEAB222F53F}"/>
              </a:ext>
            </a:extLst>
          </p:cNvPr>
          <p:cNvSpPr txBox="1">
            <a:spLocks/>
          </p:cNvSpPr>
          <p:nvPr/>
        </p:nvSpPr>
        <p:spPr>
          <a:xfrm>
            <a:off x="397752" y="20638547"/>
            <a:ext cx="6182812" cy="1204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indent="0" algn="ctr"/>
            <a:r>
              <a:rPr lang="pt-BR" sz="5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29" name="Google Shape;388;p48">
            <a:extLst>
              <a:ext uri="{FF2B5EF4-FFF2-40B4-BE49-F238E27FC236}">
                <a16:creationId xmlns:a16="http://schemas.microsoft.com/office/drawing/2014/main" id="{1EB0D254-9001-7C4F-E0D4-D49499451223}"/>
              </a:ext>
            </a:extLst>
          </p:cNvPr>
          <p:cNvSpPr txBox="1">
            <a:spLocks/>
          </p:cNvSpPr>
          <p:nvPr/>
        </p:nvSpPr>
        <p:spPr>
          <a:xfrm>
            <a:off x="388544" y="28893579"/>
            <a:ext cx="6182812" cy="1177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indent="0" algn="ctr"/>
            <a:r>
              <a:rPr lang="pt-BR" sz="5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</a:p>
        </p:txBody>
      </p:sp>
      <p:sp>
        <p:nvSpPr>
          <p:cNvPr id="30" name="Google Shape;388;p48">
            <a:extLst>
              <a:ext uri="{FF2B5EF4-FFF2-40B4-BE49-F238E27FC236}">
                <a16:creationId xmlns:a16="http://schemas.microsoft.com/office/drawing/2014/main" id="{9C804321-E7F8-D3DC-E9AF-CD7A3A855520}"/>
              </a:ext>
            </a:extLst>
          </p:cNvPr>
          <p:cNvSpPr txBox="1">
            <a:spLocks/>
          </p:cNvSpPr>
          <p:nvPr/>
        </p:nvSpPr>
        <p:spPr>
          <a:xfrm>
            <a:off x="16199645" y="28868144"/>
            <a:ext cx="6348522" cy="1203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indent="0" algn="ctr"/>
            <a:r>
              <a:rPr lang="pt-BR" sz="5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9455BD1D-0708-1712-88B0-B3FF10BF2F6C}"/>
              </a:ext>
            </a:extLst>
          </p:cNvPr>
          <p:cNvSpPr txBox="1"/>
          <p:nvPr/>
        </p:nvSpPr>
        <p:spPr>
          <a:xfrm>
            <a:off x="933324" y="10311202"/>
            <a:ext cx="139080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>
                <a:solidFill>
                  <a:srgbClr val="424242"/>
                </a:solidFill>
              </a:rPr>
              <a:t>Inserir aqui o seu texto.</a:t>
            </a:r>
          </a:p>
          <a:p>
            <a:pPr algn="just"/>
            <a:endParaRPr lang="pt-BR" sz="3600" b="1" dirty="0">
              <a:solidFill>
                <a:srgbClr val="424242"/>
              </a:solidFill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20B4A841-F0A3-3446-60E6-88D6BDC42B35}"/>
              </a:ext>
            </a:extLst>
          </p:cNvPr>
          <p:cNvSpPr txBox="1"/>
          <p:nvPr/>
        </p:nvSpPr>
        <p:spPr>
          <a:xfrm>
            <a:off x="16790458" y="10311201"/>
            <a:ext cx="141164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>
                <a:solidFill>
                  <a:srgbClr val="424242"/>
                </a:solidFill>
              </a:rPr>
              <a:t>Inserir aqui o seu texto.</a:t>
            </a:r>
          </a:p>
          <a:p>
            <a:pPr algn="just"/>
            <a:endParaRPr lang="pt-BR" sz="3600" b="1" dirty="0">
              <a:solidFill>
                <a:srgbClr val="424242"/>
              </a:solidFill>
            </a:endParaRP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4F0B4E22-CA42-4A70-ACE7-FA3D65F7E725}"/>
              </a:ext>
            </a:extLst>
          </p:cNvPr>
          <p:cNvSpPr txBox="1"/>
          <p:nvPr/>
        </p:nvSpPr>
        <p:spPr>
          <a:xfrm>
            <a:off x="16800481" y="30747664"/>
            <a:ext cx="141164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>
                <a:solidFill>
                  <a:srgbClr val="424242"/>
                </a:solidFill>
              </a:rPr>
              <a:t>Inserir aqui o seu texto.</a:t>
            </a:r>
          </a:p>
          <a:p>
            <a:pPr algn="just"/>
            <a:endParaRPr lang="pt-BR" sz="3600" b="1" dirty="0">
              <a:solidFill>
                <a:srgbClr val="424242"/>
              </a:solidFill>
            </a:endParaRP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C0EA8019-8A9D-F82C-00E8-8686E9C50932}"/>
              </a:ext>
            </a:extLst>
          </p:cNvPr>
          <p:cNvSpPr txBox="1"/>
          <p:nvPr/>
        </p:nvSpPr>
        <p:spPr>
          <a:xfrm>
            <a:off x="929753" y="22559881"/>
            <a:ext cx="139080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>
                <a:solidFill>
                  <a:srgbClr val="424242"/>
                </a:solidFill>
              </a:rPr>
              <a:t>Inserir aqui o seu texto.</a:t>
            </a:r>
          </a:p>
          <a:p>
            <a:pPr algn="just"/>
            <a:endParaRPr lang="pt-BR" sz="3600" b="1" dirty="0">
              <a:solidFill>
                <a:srgbClr val="424242"/>
              </a:solidFill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FFD0D980-B0EA-89F4-A0F8-D7BFB820EC0B}"/>
              </a:ext>
            </a:extLst>
          </p:cNvPr>
          <p:cNvSpPr txBox="1"/>
          <p:nvPr/>
        </p:nvSpPr>
        <p:spPr>
          <a:xfrm>
            <a:off x="929752" y="30761266"/>
            <a:ext cx="139080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>
                <a:solidFill>
                  <a:srgbClr val="424242"/>
                </a:solidFill>
              </a:rPr>
              <a:t>Inserir aqui o seu texto.</a:t>
            </a:r>
          </a:p>
          <a:p>
            <a:pPr algn="just"/>
            <a:endParaRPr lang="pt-BR" sz="3600" b="1" dirty="0"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0338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124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Didact Gothic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Emerson Xavier</dc:creator>
  <cp:lastModifiedBy>Emerson Xavier</cp:lastModifiedBy>
  <cp:revision>1</cp:revision>
  <dcterms:created xsi:type="dcterms:W3CDTF">2023-03-04T20:44:55Z</dcterms:created>
  <dcterms:modified xsi:type="dcterms:W3CDTF">2023-03-04T21:07:20Z</dcterms:modified>
</cp:coreProperties>
</file>