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uda Black" panose="020B0604020202020204" charset="0"/>
      <p:regular r:id="rId14"/>
    </p:embeddedFont>
    <p:embeddedFont>
      <p:font typeface="Ruda Regular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4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67340">
            <a:off x="-4336261" y="-4692492"/>
            <a:ext cx="10260676" cy="114423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71503" y="760560"/>
            <a:ext cx="4944993" cy="59626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5038" y="8398951"/>
            <a:ext cx="1447325" cy="17186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838852" y="4317852"/>
            <a:ext cx="8029616" cy="88002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29168" y="6570856"/>
            <a:ext cx="3029664" cy="127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>
                <a:solidFill>
                  <a:srgbClr val="000000"/>
                </a:solidFill>
                <a:latin typeface="Ruda Black"/>
              </a:rPr>
              <a:t>TÍTULO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7131" y="8051130"/>
            <a:ext cx="12733739" cy="1267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0"/>
              </a:lnSpc>
            </a:pPr>
            <a:r>
              <a:rPr lang="en-US" sz="3636" spc="-283">
                <a:solidFill>
                  <a:srgbClr val="000000"/>
                </a:solidFill>
                <a:latin typeface="Ruda Regular"/>
              </a:rPr>
              <a:t>Nome do autor 1, Nome do autor 2, Nome do autor 3, Nome do autor 4, Nome do autor 5, Nome do autor 6.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35001" y="971550"/>
            <a:ext cx="3924300" cy="538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22"/>
              </a:lnSpc>
            </a:pPr>
            <a:r>
              <a:rPr lang="en-US" sz="3158" spc="-246" dirty="0">
                <a:solidFill>
                  <a:srgbClr val="000000"/>
                </a:solidFill>
                <a:latin typeface="Ruda Regular"/>
              </a:rPr>
              <a:t>INSTITUIÇÃO DE ORIGEM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35001" y="1452773"/>
            <a:ext cx="2592576" cy="538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22"/>
              </a:lnSpc>
            </a:pPr>
            <a:r>
              <a:rPr lang="en-US" sz="3158" spc="-246" dirty="0" err="1">
                <a:solidFill>
                  <a:srgbClr val="000000"/>
                </a:solidFill>
                <a:latin typeface="Ruda Regular"/>
              </a:rPr>
              <a:t>Cidade</a:t>
            </a:r>
            <a:r>
              <a:rPr lang="en-US" sz="3158" spc="-246" dirty="0">
                <a:solidFill>
                  <a:srgbClr val="000000"/>
                </a:solidFill>
                <a:latin typeface="Ruda Regular"/>
              </a:rPr>
              <a:t>-Estado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61527" y="7417331"/>
            <a:ext cx="1822285" cy="21973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17618">
            <a:off x="13525330" y="-3647887"/>
            <a:ext cx="10451859" cy="104705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68718" y="3539929"/>
            <a:ext cx="8979820" cy="89891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238193" y="1111942"/>
            <a:ext cx="5811613" cy="127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>
                <a:solidFill>
                  <a:srgbClr val="000000"/>
                </a:solidFill>
                <a:latin typeface="Ruda Black"/>
              </a:rPr>
              <a:t>INTRODUÇÃO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22326" y="3425629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22326" y="5029200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61527" y="7417331"/>
            <a:ext cx="1822285" cy="21973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17618">
            <a:off x="13525330" y="-3647887"/>
            <a:ext cx="10451859" cy="104705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68718" y="3539929"/>
            <a:ext cx="8979820" cy="89891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05601" y="1111942"/>
            <a:ext cx="4769792" cy="1272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 dirty="0">
                <a:solidFill>
                  <a:srgbClr val="000000"/>
                </a:solidFill>
                <a:latin typeface="Ruda Black"/>
              </a:rPr>
              <a:t>OBJETIVOS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22326" y="3425629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22326" y="5029200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61527" y="7417331"/>
            <a:ext cx="1822285" cy="21973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17618">
            <a:off x="13525330" y="-3647887"/>
            <a:ext cx="10451859" cy="104705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68718" y="3539929"/>
            <a:ext cx="8979820" cy="89891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84484" y="1111942"/>
            <a:ext cx="13919032" cy="127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 dirty="0">
                <a:solidFill>
                  <a:srgbClr val="000000"/>
                </a:solidFill>
                <a:latin typeface="Ruda Black"/>
              </a:rPr>
              <a:t>METODOLOGIA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22326" y="3425629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22326" y="5029200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61527" y="7417331"/>
            <a:ext cx="1822285" cy="21973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17618">
            <a:off x="13525330" y="-3647887"/>
            <a:ext cx="10451859" cy="104705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68718" y="3539929"/>
            <a:ext cx="8979820" cy="89891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18008" y="1111942"/>
            <a:ext cx="11051983" cy="127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>
                <a:solidFill>
                  <a:srgbClr val="000000"/>
                </a:solidFill>
                <a:latin typeface="Ruda Black"/>
              </a:rPr>
              <a:t>RESULTADOS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22326" y="3425629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22326" y="5029200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61527" y="7417331"/>
            <a:ext cx="1822285" cy="21973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17618">
            <a:off x="13525330" y="-3647887"/>
            <a:ext cx="10451859" cy="104705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68718" y="3539929"/>
            <a:ext cx="8979820" cy="89891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489157" y="1111942"/>
            <a:ext cx="5309687" cy="127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>
                <a:solidFill>
                  <a:srgbClr val="000000"/>
                </a:solidFill>
                <a:latin typeface="Ruda Black"/>
              </a:rPr>
              <a:t>CONCLUSÃO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22326" y="3425629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22326" y="5029200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61527" y="7417331"/>
            <a:ext cx="1822285" cy="21973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17618">
            <a:off x="13525330" y="-3647887"/>
            <a:ext cx="10451859" cy="104705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68718" y="3539929"/>
            <a:ext cx="8979820" cy="89891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161527" y="1111942"/>
            <a:ext cx="5964946" cy="127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>
                <a:solidFill>
                  <a:srgbClr val="000000"/>
                </a:solidFill>
                <a:latin typeface="Ruda Black"/>
              </a:rPr>
              <a:t>REFERÊNCIAS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74689" y="2960389"/>
            <a:ext cx="13738622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as referências seguindo normas ABNT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74689" y="4098719"/>
            <a:ext cx="13738622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as referências seguindo normas ABNT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74689" y="5238750"/>
            <a:ext cx="13738622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as referências seguindo normas ABNT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74689" y="6378781"/>
            <a:ext cx="13738622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as referências seguindo normas ABNT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74689" y="7518812"/>
            <a:ext cx="13738622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as referências seguindo normas ABNT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74689" y="8658843"/>
            <a:ext cx="13738622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as referências seguindo normas ABNT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67340">
            <a:off x="-4336261" y="-4692492"/>
            <a:ext cx="10260676" cy="114423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71503" y="760560"/>
            <a:ext cx="4944993" cy="59626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5038" y="8398951"/>
            <a:ext cx="1447325" cy="17186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838852" y="4317852"/>
            <a:ext cx="8029616" cy="88002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38984" y="6803609"/>
            <a:ext cx="11210032" cy="1270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>
                <a:solidFill>
                  <a:srgbClr val="000000"/>
                </a:solidFill>
                <a:latin typeface="Ruda Black"/>
              </a:rPr>
              <a:t>AGRADEÇO PELA ATENÇÃO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Personalizar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Ruda Black</vt:lpstr>
      <vt:lpstr>Ruda Regular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Slide Presentation </dc:title>
  <cp:lastModifiedBy>Luisa Veras</cp:lastModifiedBy>
  <cp:revision>3</cp:revision>
  <dcterms:created xsi:type="dcterms:W3CDTF">2006-08-16T00:00:00Z</dcterms:created>
  <dcterms:modified xsi:type="dcterms:W3CDTF">2023-05-14T00:06:24Z</dcterms:modified>
  <dc:identifier>DAFi1xIegBA</dc:identifier>
</cp:coreProperties>
</file>