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1954213" indent="-1497013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3908425" indent="-2994025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5862638" indent="-4491038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7816850" indent="-5988050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C20E"/>
    <a:srgbClr val="8AF244"/>
    <a:srgbClr val="74EF21"/>
    <a:srgbClr val="440702"/>
    <a:srgbClr val="003300"/>
    <a:srgbClr val="006600"/>
    <a:srgbClr val="ABAE9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354" y="5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Ricardo Vasconcelos Silva" userId="c63db0b38ac1398d" providerId="LiveId" clId="{E52D1AA5-DE85-4218-B67D-8507109FE302}"/>
    <pc:docChg chg="modSld">
      <pc:chgData name="Rafael Ricardo Vasconcelos Silva" userId="c63db0b38ac1398d" providerId="LiveId" clId="{E52D1AA5-DE85-4218-B67D-8507109FE302}" dt="2022-03-03T13:44:28.111" v="2" actId="207"/>
      <pc:docMkLst>
        <pc:docMk/>
      </pc:docMkLst>
      <pc:sldChg chg="modSp">
        <pc:chgData name="Rafael Ricardo Vasconcelos Silva" userId="c63db0b38ac1398d" providerId="LiveId" clId="{E52D1AA5-DE85-4218-B67D-8507109FE302}" dt="2022-03-03T13:44:28.111" v="2" actId="207"/>
        <pc:sldMkLst>
          <pc:docMk/>
          <pc:sldMk cId="0" sldId="256"/>
        </pc:sldMkLst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45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3:13.210" v="1" actId="20577"/>
          <ac:spMkLst>
            <pc:docMk/>
            <pc:sldMk cId="0" sldId="256"/>
            <ac:spMk id="46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66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2056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2063" creationId="{00000000-0000-0000-0000-000000000000}"/>
          </ac:spMkLst>
        </pc:spChg>
        <pc:spChg chg="mod">
          <ac:chgData name="Rafael Ricardo Vasconcelos Silva" userId="c63db0b38ac1398d" providerId="LiveId" clId="{E52D1AA5-DE85-4218-B67D-8507109FE302}" dt="2022-03-03T13:44:28.111" v="2" actId="207"/>
          <ac:spMkLst>
            <pc:docMk/>
            <pc:sldMk cId="0" sldId="256"/>
            <ac:spMk id="206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3421682"/>
            <a:ext cx="27543443" cy="926115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977F-7217-4C59-BAE9-470BF9B72BC0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57D8-D71C-404F-A1D4-A85F1227D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0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2C6F-5C1D-4B29-9E6B-FD78A19DE95C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8DB1-F6EE-49DA-8B52-9E0BBD72E4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14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8" y="1730225"/>
            <a:ext cx="7290911" cy="3686460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5"/>
            <a:ext cx="21332666" cy="3686460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ECEE-0E37-4A8D-8670-B81245FC25E3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1DEA5-8817-443E-8129-05AB4FA85C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33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5141-B5CE-457A-90AB-FC2E602B4921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FED3-240D-44B3-AE73-A9D0690558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3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6"/>
            <a:ext cx="27543443" cy="858107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5"/>
            <a:ext cx="27543443" cy="945117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34BA-4711-49B9-9B0E-75CE7A8DF161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C67E-C3F8-4877-BAE6-6600778FF8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84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4" y="10081266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1" y="10081266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066E-04C1-4033-9139-B11A5862345C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E3038-D026-4A07-AF84-089DA678B3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4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1214"/>
            <a:ext cx="14317416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713"/>
            <a:ext cx="14317416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4"/>
            <a:ext cx="14323040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A3EE-05C6-4AB2-849C-93329111C7A1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75C6-7DAD-4B53-84C0-B53C2EDFC1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5120-FBE4-47DF-9182-64D50A9D2020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5D37-8C3A-4B06-9EEC-AED7F4B50A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8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E235-4406-455F-81D6-A74A8A52FD85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05F9-6677-42BC-AFFB-12060227C6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0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6" y="1720215"/>
            <a:ext cx="10660709" cy="732091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6" y="9041135"/>
            <a:ext cx="10660709" cy="29553697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3C52-DC4E-4847-A7AF-16310175C467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E571-1AD0-4C22-9749-95EF6AD817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77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30243781"/>
            <a:ext cx="19442430" cy="3570450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33814231"/>
            <a:ext cx="19442430" cy="507063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EF2A-EDEA-4F71-9052-12C052F88F19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88E6B-3D25-41B4-945C-175AD48670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74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9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9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9" y="40044690"/>
            <a:ext cx="7559675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9CD548-0CC9-4B56-BF40-7559508C04D3}" type="datetimeFigureOut">
              <a:rPr lang="pt-BR"/>
              <a:pPr>
                <a:defRPr/>
              </a:pPr>
              <a:t>13/05/2022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4690"/>
            <a:ext cx="10261600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9" y="40044690"/>
            <a:ext cx="7559675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33B7F-AC3C-48B2-A297-B894A86374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538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102"/>
          <p:cNvSpPr>
            <a:spLocks noChangeArrowheads="1"/>
          </p:cNvSpPr>
          <p:nvPr/>
        </p:nvSpPr>
        <p:spPr bwMode="auto">
          <a:xfrm>
            <a:off x="96839" y="9971087"/>
            <a:ext cx="15890875" cy="441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76273" y="9898325"/>
            <a:ext cx="1584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pt-BR" altLang="pt-BR" sz="3600" b="1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1872" y="19730492"/>
            <a:ext cx="15911438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altLang="pt-BR" sz="3600" b="1" dirty="0">
                <a:latin typeface="Times New Roman" pitchFamily="18" charset="0"/>
                <a:cs typeface="Times New Roman" pitchFamily="18" charset="0"/>
              </a:rPr>
              <a:t>MATERIAL E MÉTODOS</a:t>
            </a:r>
          </a:p>
        </p:txBody>
      </p:sp>
      <p:sp>
        <p:nvSpPr>
          <p:cNvPr id="2063" name="Rectangle 95"/>
          <p:cNvSpPr>
            <a:spLocks noChangeArrowheads="1"/>
          </p:cNvSpPr>
          <p:nvPr/>
        </p:nvSpPr>
        <p:spPr bwMode="auto">
          <a:xfrm>
            <a:off x="16487777" y="26031856"/>
            <a:ext cx="1584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/>
            <a:r>
              <a:rPr lang="pt-BR" altLang="pt-BR" sz="3600" b="1" dirty="0">
                <a:latin typeface="Times New Roman" pitchFamily="18" charset="0"/>
                <a:cs typeface="Times New Roman" pitchFamily="18" charset="0"/>
              </a:rPr>
              <a:t>CONCLUSÕES</a:t>
            </a:r>
          </a:p>
        </p:txBody>
      </p:sp>
      <p:sp>
        <p:nvSpPr>
          <p:cNvPr id="2067" name="Rectangle 90"/>
          <p:cNvSpPr>
            <a:spLocks noChangeArrowheads="1"/>
          </p:cNvSpPr>
          <p:nvPr/>
        </p:nvSpPr>
        <p:spPr bwMode="auto">
          <a:xfrm>
            <a:off x="16471013" y="29603756"/>
            <a:ext cx="15876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/>
            <a:r>
              <a:rPr lang="pt-BR" altLang="pt-BR" sz="4000" b="1" dirty="0">
                <a:latin typeface="Times New Roman" pitchFamily="18" charset="0"/>
                <a:cs typeface="Times New Roman" pitchFamily="18" charset="0"/>
              </a:rPr>
              <a:t>REFERÊNCIAS</a:t>
            </a:r>
          </a:p>
        </p:txBody>
      </p:sp>
      <p:sp>
        <p:nvSpPr>
          <p:cNvPr id="2068" name="Rectangle 105"/>
          <p:cNvSpPr>
            <a:spLocks noChangeArrowheads="1"/>
          </p:cNvSpPr>
          <p:nvPr/>
        </p:nvSpPr>
        <p:spPr bwMode="auto">
          <a:xfrm>
            <a:off x="16489364" y="7705787"/>
            <a:ext cx="15841662" cy="2275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" name="Text Box 87"/>
          <p:cNvSpPr txBox="1">
            <a:spLocks noChangeArrowheads="1"/>
          </p:cNvSpPr>
          <p:nvPr/>
        </p:nvSpPr>
        <p:spPr bwMode="auto">
          <a:xfrm>
            <a:off x="1057169" y="6815034"/>
            <a:ext cx="30194027" cy="78483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Nome Completo do Autor Um</a:t>
            </a:r>
            <a:r>
              <a:rPr lang="pt-BR" sz="3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, Nome Completo do Autor Dois</a:t>
            </a:r>
            <a:r>
              <a:rPr lang="pt-BR" sz="3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, Nome Completo do Autor Três</a:t>
            </a:r>
            <a:r>
              <a:rPr lang="pt-BR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, Nome Completo do Autor Quatro</a:t>
            </a:r>
            <a:r>
              <a:rPr lang="pt-BR" sz="3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, Nome Completo do Autor Cinco</a:t>
            </a:r>
            <a:r>
              <a:rPr lang="pt-BR" sz="3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000" b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pt-BR" sz="3000" b="1" baseline="30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t-B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16487777" y="38604944"/>
            <a:ext cx="15876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 lIns="82440" tIns="41040" rIns="82440" bIns="41040">
            <a:spAutoFit/>
          </a:bodyPr>
          <a:lstStyle/>
          <a:p>
            <a:pPr algn="ctr">
              <a:spcBef>
                <a:spcPts val="3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</a:pPr>
            <a:r>
              <a:rPr lang="en-GB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AGRADECIMENTOS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6463781" y="30351140"/>
            <a:ext cx="15786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Em ordem alfabética, seguindo as normas da ABNT NBR 6023 de 2018</a:t>
            </a:r>
          </a:p>
          <a:p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4937340" y="3259088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25042477" y="0"/>
            <a:ext cx="1446620" cy="671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4569901" y="326623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914293" y="4568265"/>
            <a:ext cx="302182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000" b="1">
                <a:latin typeface="Times New Roman" pitchFamily="18" charset="0"/>
                <a:cs typeface="Times New Roman" pitchFamily="18" charset="0"/>
              </a:rPr>
              <a:t>TÍTULO AQUI, </a:t>
            </a:r>
            <a:r>
              <a:rPr lang="pt-BR" sz="7000" b="1" dirty="0">
                <a:latin typeface="Times New Roman" pitchFamily="18" charset="0"/>
                <a:cs typeface="Times New Roman" pitchFamily="18" charset="0"/>
              </a:rPr>
              <a:t>CENTRALIZADO, FONTE TIMES NEWS ROMAN 70, NEGRITO E CAIXA ALTA</a:t>
            </a:r>
            <a:endParaRPr lang="pt-BR" sz="7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Conector reto 47"/>
          <p:cNvCxnSpPr/>
          <p:nvPr/>
        </p:nvCxnSpPr>
        <p:spPr>
          <a:xfrm>
            <a:off x="1057169" y="4525842"/>
            <a:ext cx="30075398" cy="1588"/>
          </a:xfrm>
          <a:prstGeom prst="line">
            <a:avLst/>
          </a:prstGeom>
          <a:ln w="57150">
            <a:solidFill>
              <a:srgbClr val="57C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1057169" y="6742008"/>
            <a:ext cx="30075398" cy="1588"/>
          </a:xfrm>
          <a:prstGeom prst="line">
            <a:avLst/>
          </a:prstGeom>
          <a:ln w="57150">
            <a:solidFill>
              <a:srgbClr val="57C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6" name="Rectangle 137"/>
          <p:cNvSpPr>
            <a:spLocks noChangeArrowheads="1"/>
          </p:cNvSpPr>
          <p:nvPr/>
        </p:nvSpPr>
        <p:spPr bwMode="auto">
          <a:xfrm>
            <a:off x="16289450" y="9881248"/>
            <a:ext cx="15986125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pt-BR" altLang="pt-BR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 E  DISCUSSÃO</a:t>
            </a:r>
          </a:p>
        </p:txBody>
      </p:sp>
      <p:sp>
        <p:nvSpPr>
          <p:cNvPr id="1036" name="AutoShape 12" descr="Resultado de imagem para capes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8" name="AutoShape 14" descr="Resultado de imagem para capes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0" name="AutoShape 16" descr="Resultado de imagem para capes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2" name="AutoShape 18" descr="Resultado de imagem para capes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2557367" y="7386538"/>
            <a:ext cx="2864663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Laboratório, PPG (se houver), Instituto, Instituição, Campus XXX – Endereço, rua/avenida/travessa, Bairro, Cidade, Estado, CEP: XXXXX-</a:t>
            </a:r>
            <a:r>
              <a:rPr lang="pt-BR" sz="3000" dirty="0" err="1">
                <a:latin typeface="Times New Roman" pitchFamily="18" charset="0"/>
                <a:cs typeface="Times New Roman" pitchFamily="18" charset="0"/>
              </a:rPr>
              <a:t>xxx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emailDoPrimeiroAutor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t-BR" sz="3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Apenas Instituição dos demais autores</a:t>
            </a:r>
          </a:p>
          <a:p>
            <a:pPr algn="r"/>
            <a:r>
              <a:rPr lang="pt-BR" sz="3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Apenas Instituição dos demais autores</a:t>
            </a:r>
          </a:p>
          <a:p>
            <a:pPr algn="r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Eixo/linha temática</a:t>
            </a:r>
          </a:p>
          <a:p>
            <a:pPr algn="r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Apoio Financeiro: colocar aqui se houver</a:t>
            </a:r>
          </a:p>
        </p:txBody>
      </p:sp>
      <p:sp>
        <p:nvSpPr>
          <p:cNvPr id="1037" name="AutoShape 13" descr="Resultado de imagem para embrapa tabuleiros costeiros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Resultado de imagem para embrapa tabuleiros costeiros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114074" y="16828324"/>
            <a:ext cx="15840000" cy="7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altLang="pt-BR" sz="3600" b="1" dirty="0">
                <a:latin typeface="Times New Roman" pitchFamily="18" charset="0"/>
                <a:cs typeface="Times New Roman" pitchFamily="18" charset="0"/>
              </a:rPr>
              <a:t>OBJETIVO</a:t>
            </a:r>
          </a:p>
        </p:txBody>
      </p:sp>
      <p:sp>
        <p:nvSpPr>
          <p:cNvPr id="9" name="AutoShape 8" descr="Resultado de imagem para uf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C9C792BF-6E37-4380-8E71-FAEEDC329010}"/>
              </a:ext>
            </a:extLst>
          </p:cNvPr>
          <p:cNvSpPr/>
          <p:nvPr/>
        </p:nvSpPr>
        <p:spPr>
          <a:xfrm>
            <a:off x="16471013" y="39454434"/>
            <a:ext cx="1578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Colocar as logos ou artes; usar nomes apenas quando se referir à pessoas ou quando as instituições não tiverem logo ou artes. </a:t>
            </a:r>
          </a:p>
          <a:p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15" name="Imagem 14" descr="Desenho de monstro com texto preto sobre fundo branco&#10;&#10;Descrição gerada automaticamente">
            <a:extLst>
              <a:ext uri="{FF2B5EF4-FFF2-40B4-BE49-F238E27FC236}">
                <a16:creationId xmlns:a16="http://schemas.microsoft.com/office/drawing/2014/main" id="{2637B846-9F28-4C63-8B59-1D3C914B5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56" y="40836"/>
            <a:ext cx="12137834" cy="42298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153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>UFRGS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AGRONOMIA</dc:creator>
  <cp:lastModifiedBy>Élida Monique da Costa Santos</cp:lastModifiedBy>
  <cp:revision>359</cp:revision>
  <dcterms:created xsi:type="dcterms:W3CDTF">2007-06-14T14:24:12Z</dcterms:created>
  <dcterms:modified xsi:type="dcterms:W3CDTF">2022-05-13T19:06:30Z</dcterms:modified>
</cp:coreProperties>
</file>