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8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0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5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01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5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46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20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0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86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62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97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C2A5-0A14-45E4-A7D0-CD313634B2A1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98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7773" y="1103353"/>
            <a:ext cx="6436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7773" y="1500748"/>
            <a:ext cx="64362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1º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do 2º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do 3º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do 4º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5º </a:t>
            </a:r>
            <a:r>
              <a:rPr lang="pt-BR" sz="1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pt-BR" sz="1000" b="1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pt-BR" sz="1000" b="1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de cantos arredondados 6"/>
          <p:cNvSpPr/>
          <p:nvPr/>
        </p:nvSpPr>
        <p:spPr>
          <a:xfrm>
            <a:off x="537774" y="2653694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795713" y="2939082"/>
            <a:ext cx="328136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</a:p>
        </p:txBody>
      </p:sp>
      <p:sp>
        <p:nvSpPr>
          <p:cNvPr id="8" name="Retângulo de cantos arredondados 6"/>
          <p:cNvSpPr/>
          <p:nvPr/>
        </p:nvSpPr>
        <p:spPr>
          <a:xfrm>
            <a:off x="3880020" y="2653694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4713" y="2939082"/>
            <a:ext cx="3279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de cantos arredondados 6"/>
          <p:cNvSpPr/>
          <p:nvPr/>
        </p:nvSpPr>
        <p:spPr>
          <a:xfrm>
            <a:off x="537774" y="5837450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34713" y="6116353"/>
            <a:ext cx="3279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ângulo de cantos arredondados 6"/>
          <p:cNvSpPr/>
          <p:nvPr/>
        </p:nvSpPr>
        <p:spPr>
          <a:xfrm>
            <a:off x="537774" y="7075813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34713" y="7361201"/>
            <a:ext cx="327903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de cantos arredondados 6"/>
          <p:cNvSpPr/>
          <p:nvPr/>
        </p:nvSpPr>
        <p:spPr>
          <a:xfrm>
            <a:off x="3898774" y="8148055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795713" y="8433443"/>
            <a:ext cx="32790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87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426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</dc:creator>
  <cp:lastModifiedBy>Comunicacao</cp:lastModifiedBy>
  <cp:revision>2</cp:revision>
  <dcterms:created xsi:type="dcterms:W3CDTF">2021-10-07T14:38:24Z</dcterms:created>
  <dcterms:modified xsi:type="dcterms:W3CDTF">2022-10-05T17:56:59Z</dcterms:modified>
</cp:coreProperties>
</file>