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9"/>
  </p:notesMasterIdLst>
  <p:sldIdLst>
    <p:sldId id="264" r:id="rId2"/>
    <p:sldId id="330" r:id="rId3"/>
    <p:sldId id="331" r:id="rId4"/>
    <p:sldId id="332" r:id="rId5"/>
    <p:sldId id="333" r:id="rId6"/>
    <p:sldId id="334" r:id="rId7"/>
    <p:sldId id="309" r:id="rId8"/>
  </p:sldIdLst>
  <p:sldSz cx="9144000" cy="5143500" type="screen16x9"/>
  <p:notesSz cx="6858000" cy="9144000"/>
  <p:embeddedFontLst>
    <p:embeddedFont>
      <p:font typeface="Didact Gothic" panose="00000500000000000000" pitchFamily="2" charset="0"/>
      <p:regular r:id="rId10"/>
    </p:embeddedFont>
    <p:embeddedFont>
      <p:font typeface="Oswald" pitchFamily="2" charset="0"/>
      <p:regular r:id="rId11"/>
      <p:bold r:id="rId12"/>
    </p:embeddedFont>
    <p:embeddedFont>
      <p:font typeface="Oswald Regular" pitchFamily="2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49">
          <p15:clr>
            <a:srgbClr val="9AA0A6"/>
          </p15:clr>
        </p15:guide>
        <p15:guide id="2" pos="5311">
          <p15:clr>
            <a:srgbClr val="9AA0A6"/>
          </p15:clr>
        </p15:guide>
        <p15:guide id="3" orient="horz" pos="340">
          <p15:clr>
            <a:srgbClr val="9AA0A6"/>
          </p15:clr>
        </p15:guide>
        <p15:guide id="4" orient="horz" pos="290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6D45A2-00D9-4F30-AC2B-0CF1EB484D7A}">
  <a:tblStyle styleId="{1E6D45A2-00D9-4F30-AC2B-0CF1EB484D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32" y="84"/>
      </p:cViewPr>
      <p:guideLst>
        <p:guide pos="449"/>
        <p:guide pos="5311"/>
        <p:guide orient="horz" pos="340"/>
        <p:guide orient="horz"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b3894c255f_0_13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b3894c255f_0_13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aa3fbc9355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aa3fbc9355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851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aa3fbc9355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aa3fbc9355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0170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aa3fbc9355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aa3fbc9355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7970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aa3fbc9355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aa3fbc9355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9146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aa3fbc9355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aa3fbc9355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17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" name="Google Shape;3130;gab7df947b9_0_49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1" name="Google Shape;3131;gab7df947b9_0_49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-5400000">
            <a:off x="6412225" y="2394725"/>
            <a:ext cx="5193600" cy="348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 flipH="1">
            <a:off x="2412425" y="1398150"/>
            <a:ext cx="4319100" cy="13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 rot="-5400000">
            <a:off x="5277450" y="2279925"/>
            <a:ext cx="63021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200"/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743097" y="237494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3">
  <p:cSld name="CUSTOM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/>
          <p:nvPr/>
        </p:nvSpPr>
        <p:spPr>
          <a:xfrm rot="-5400000">
            <a:off x="6412225" y="2394725"/>
            <a:ext cx="5193600" cy="348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6"/>
          <p:cNvSpPr txBox="1">
            <a:spLocks noGrp="1"/>
          </p:cNvSpPr>
          <p:nvPr>
            <p:ph type="sldNum" idx="12"/>
          </p:nvPr>
        </p:nvSpPr>
        <p:spPr>
          <a:xfrm>
            <a:off x="8743097" y="237494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solidFill>
                <a:schemeClr val="dk2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189" name="Google Shape;189;p26"/>
          <p:cNvSpPr txBox="1">
            <a:spLocks noGrp="1"/>
          </p:cNvSpPr>
          <p:nvPr>
            <p:ph type="subTitle" idx="1"/>
          </p:nvPr>
        </p:nvSpPr>
        <p:spPr>
          <a:xfrm>
            <a:off x="3669500" y="539500"/>
            <a:ext cx="4761300" cy="4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90" name="Google Shape;190;p26"/>
          <p:cNvSpPr txBox="1">
            <a:spLocks noGrp="1"/>
          </p:cNvSpPr>
          <p:nvPr>
            <p:ph type="ctrTitle"/>
          </p:nvPr>
        </p:nvSpPr>
        <p:spPr>
          <a:xfrm rot="-5400000">
            <a:off x="5277450" y="2279925"/>
            <a:ext cx="63021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4">
  <p:cSld name="ONE_COLUMN_TEXT_1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ctrTitle"/>
          </p:nvPr>
        </p:nvSpPr>
        <p:spPr>
          <a:xfrm>
            <a:off x="4092125" y="1245450"/>
            <a:ext cx="25848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subTitle" idx="1"/>
          </p:nvPr>
        </p:nvSpPr>
        <p:spPr>
          <a:xfrm>
            <a:off x="4092125" y="2065400"/>
            <a:ext cx="3753300" cy="196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0" name="Google Shape;200;p28"/>
          <p:cNvSpPr/>
          <p:nvPr/>
        </p:nvSpPr>
        <p:spPr>
          <a:xfrm rot="-5400000">
            <a:off x="6412225" y="2394725"/>
            <a:ext cx="5193600" cy="348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8"/>
          <p:cNvSpPr txBox="1">
            <a:spLocks noGrp="1"/>
          </p:cNvSpPr>
          <p:nvPr>
            <p:ph type="sldNum" idx="12"/>
          </p:nvPr>
        </p:nvSpPr>
        <p:spPr>
          <a:xfrm>
            <a:off x="8743097" y="237494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buNone/>
              <a:defRPr sz="1200">
                <a:solidFill>
                  <a:schemeClr val="accen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202" name="Google Shape;202;p28"/>
          <p:cNvSpPr txBox="1">
            <a:spLocks noGrp="1"/>
          </p:cNvSpPr>
          <p:nvPr>
            <p:ph type="ctrTitle" idx="2"/>
          </p:nvPr>
        </p:nvSpPr>
        <p:spPr>
          <a:xfrm rot="-5400000">
            <a:off x="5277450" y="2279925"/>
            <a:ext cx="63021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swald Regular"/>
              <a:buNone/>
              <a:defRPr sz="28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●"/>
              <a:defRPr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○"/>
              <a:defRPr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■"/>
              <a:defRPr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●"/>
              <a:defRPr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○"/>
              <a:defRPr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■"/>
              <a:defRPr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●"/>
              <a:defRPr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Char char="○"/>
              <a:defRPr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Didact Gothic"/>
              <a:buChar char="■"/>
              <a:defRPr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72" r:id="rId3"/>
    <p:sldLayoutId id="2147483674" r:id="rId4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8"/>
          <p:cNvSpPr txBox="1">
            <a:spLocks noGrp="1"/>
          </p:cNvSpPr>
          <p:nvPr>
            <p:ph type="ctrTitle"/>
          </p:nvPr>
        </p:nvSpPr>
        <p:spPr>
          <a:xfrm>
            <a:off x="616708" y="1607797"/>
            <a:ext cx="7597761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INSIRA AQUI O SEU TÍTULO</a:t>
            </a:r>
            <a:endParaRPr sz="2400" dirty="0"/>
          </a:p>
        </p:txBody>
      </p:sp>
      <p:sp>
        <p:nvSpPr>
          <p:cNvPr id="388" name="Google Shape;388;p48"/>
          <p:cNvSpPr txBox="1">
            <a:spLocks noGrp="1"/>
          </p:cNvSpPr>
          <p:nvPr>
            <p:ph type="subTitle" idx="1"/>
          </p:nvPr>
        </p:nvSpPr>
        <p:spPr>
          <a:xfrm>
            <a:off x="986588" y="2853303"/>
            <a:ext cx="6858000" cy="13356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Autores, A. A</a:t>
            </a:r>
            <a:r>
              <a:rPr lang="pt-BR" dirty="0"/>
              <a:t>; Autores, A. A; Autores, A. A; Autores, A. A; Autores, A. A; Autores, A. A e Autores, A. 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1: Identificar a Universidade e o Campus (quando houver), Departamento e Laboratório.</a:t>
            </a:r>
          </a:p>
          <a:p>
            <a:pPr marL="0" indent="0" algn="ctr"/>
            <a:r>
              <a:rPr lang="pt-BR" dirty="0"/>
              <a:t>2: Universidade Federal de Alagoas</a:t>
            </a:r>
          </a:p>
          <a:p>
            <a:pPr marL="0" indent="0" algn="ctr"/>
            <a:r>
              <a:rPr lang="pt-BR" dirty="0"/>
              <a:t>3: Universidade Federal de Alagoas – Campus Arapiraca</a:t>
            </a:r>
          </a:p>
        </p:txBody>
      </p:sp>
      <p:sp>
        <p:nvSpPr>
          <p:cNvPr id="393" name="Google Shape;393;p48"/>
          <p:cNvSpPr/>
          <p:nvPr/>
        </p:nvSpPr>
        <p:spPr>
          <a:xfrm rot="5400000">
            <a:off x="840175" y="-407150"/>
            <a:ext cx="435600" cy="216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48"/>
          <p:cNvSpPr/>
          <p:nvPr/>
        </p:nvSpPr>
        <p:spPr>
          <a:xfrm rot="5400000">
            <a:off x="7221876" y="3220666"/>
            <a:ext cx="101559" cy="311704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414D1DAE-0BEA-2509-2BDE-40899DF75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677" y="313530"/>
            <a:ext cx="1183681" cy="1087197"/>
          </a:xfrm>
          <a:prstGeom prst="rect">
            <a:avLst/>
          </a:prstGeom>
        </p:spPr>
      </p:pic>
      <p:sp>
        <p:nvSpPr>
          <p:cNvPr id="5" name="Google Shape;388;p48">
            <a:extLst>
              <a:ext uri="{FF2B5EF4-FFF2-40B4-BE49-F238E27FC236}">
                <a16:creationId xmlns:a16="http://schemas.microsoft.com/office/drawing/2014/main" id="{DC501A20-7D86-9B6D-50C2-4AB77B04F9F5}"/>
              </a:ext>
            </a:extLst>
          </p:cNvPr>
          <p:cNvSpPr txBox="1">
            <a:spLocks/>
          </p:cNvSpPr>
          <p:nvPr/>
        </p:nvSpPr>
        <p:spPr>
          <a:xfrm>
            <a:off x="189139" y="4188929"/>
            <a:ext cx="1110273" cy="789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/>
            <a:r>
              <a:rPr lang="pt-BR" b="1" dirty="0"/>
              <a:t>INSERIR A LOGO DA SUA INSTITUIÇÃO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3"/>
          <p:cNvSpPr txBox="1">
            <a:spLocks noGrp="1"/>
          </p:cNvSpPr>
          <p:nvPr>
            <p:ph type="subTitle" idx="1"/>
          </p:nvPr>
        </p:nvSpPr>
        <p:spPr>
          <a:xfrm flipH="1">
            <a:off x="2412425" y="1398150"/>
            <a:ext cx="4319100" cy="13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/>
              <a:t>Fonte e Texto</a:t>
            </a:r>
            <a:endParaRPr sz="1800" dirty="0"/>
          </a:p>
        </p:txBody>
      </p:sp>
      <p:sp>
        <p:nvSpPr>
          <p:cNvPr id="339" name="Google Shape;339;p43"/>
          <p:cNvSpPr txBox="1">
            <a:spLocks noGrp="1"/>
          </p:cNvSpPr>
          <p:nvPr>
            <p:ph type="ctrTitle"/>
          </p:nvPr>
        </p:nvSpPr>
        <p:spPr>
          <a:xfrm rot="-5400000">
            <a:off x="5856749" y="2282849"/>
            <a:ext cx="514350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INTRODUÇÃO</a:t>
            </a:r>
            <a:endParaRPr dirty="0"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C54C48D0-AC19-6253-AC6A-1FB71FDB4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36" y="208020"/>
            <a:ext cx="701459" cy="64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6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3"/>
          <p:cNvSpPr txBox="1">
            <a:spLocks noGrp="1"/>
          </p:cNvSpPr>
          <p:nvPr>
            <p:ph type="subTitle" idx="1"/>
          </p:nvPr>
        </p:nvSpPr>
        <p:spPr>
          <a:xfrm flipH="1">
            <a:off x="2412425" y="1398150"/>
            <a:ext cx="4319100" cy="13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/>
              <a:t>Fonte e Texto</a:t>
            </a:r>
            <a:endParaRPr sz="1800" dirty="0"/>
          </a:p>
        </p:txBody>
      </p:sp>
      <p:sp>
        <p:nvSpPr>
          <p:cNvPr id="339" name="Google Shape;339;p43"/>
          <p:cNvSpPr txBox="1">
            <a:spLocks noGrp="1"/>
          </p:cNvSpPr>
          <p:nvPr>
            <p:ph type="ctrTitle"/>
          </p:nvPr>
        </p:nvSpPr>
        <p:spPr>
          <a:xfrm rot="-5400000">
            <a:off x="5856749" y="2282849"/>
            <a:ext cx="514350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</a:t>
            </a:r>
            <a:endParaRPr dirty="0"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C54C48D0-AC19-6253-AC6A-1FB71FDB4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36" y="208020"/>
            <a:ext cx="701459" cy="64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7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3"/>
          <p:cNvSpPr txBox="1">
            <a:spLocks noGrp="1"/>
          </p:cNvSpPr>
          <p:nvPr>
            <p:ph type="subTitle" idx="1"/>
          </p:nvPr>
        </p:nvSpPr>
        <p:spPr>
          <a:xfrm flipH="1">
            <a:off x="2412425" y="1398150"/>
            <a:ext cx="4319100" cy="13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/>
              <a:t>Fonte e Texto</a:t>
            </a:r>
            <a:endParaRPr sz="1800" dirty="0"/>
          </a:p>
        </p:txBody>
      </p:sp>
      <p:sp>
        <p:nvSpPr>
          <p:cNvPr id="339" name="Google Shape;339;p43"/>
          <p:cNvSpPr txBox="1">
            <a:spLocks noGrp="1"/>
          </p:cNvSpPr>
          <p:nvPr>
            <p:ph type="ctrTitle"/>
          </p:nvPr>
        </p:nvSpPr>
        <p:spPr>
          <a:xfrm rot="-5400000">
            <a:off x="5856749" y="2282849"/>
            <a:ext cx="514350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MÉTODOS</a:t>
            </a:r>
            <a:endParaRPr dirty="0"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C54C48D0-AC19-6253-AC6A-1FB71FDB4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36" y="208020"/>
            <a:ext cx="701459" cy="64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0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3"/>
          <p:cNvSpPr txBox="1">
            <a:spLocks noGrp="1"/>
          </p:cNvSpPr>
          <p:nvPr>
            <p:ph type="subTitle" idx="1"/>
          </p:nvPr>
        </p:nvSpPr>
        <p:spPr>
          <a:xfrm flipH="1">
            <a:off x="2412425" y="1398150"/>
            <a:ext cx="4319100" cy="13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/>
              <a:t>Fonte e Texto</a:t>
            </a:r>
            <a:endParaRPr sz="1800" dirty="0"/>
          </a:p>
        </p:txBody>
      </p:sp>
      <p:sp>
        <p:nvSpPr>
          <p:cNvPr id="339" name="Google Shape;339;p43"/>
          <p:cNvSpPr txBox="1">
            <a:spLocks noGrp="1"/>
          </p:cNvSpPr>
          <p:nvPr>
            <p:ph type="ctrTitle"/>
          </p:nvPr>
        </p:nvSpPr>
        <p:spPr>
          <a:xfrm rot="-5400000">
            <a:off x="5856749" y="2282849"/>
            <a:ext cx="514350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RESULTADOS</a:t>
            </a:r>
            <a:endParaRPr dirty="0"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C54C48D0-AC19-6253-AC6A-1FB71FDB4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36" y="208020"/>
            <a:ext cx="701459" cy="64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63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3"/>
          <p:cNvSpPr txBox="1">
            <a:spLocks noGrp="1"/>
          </p:cNvSpPr>
          <p:nvPr>
            <p:ph type="subTitle" idx="1"/>
          </p:nvPr>
        </p:nvSpPr>
        <p:spPr>
          <a:xfrm flipH="1">
            <a:off x="2412425" y="1398150"/>
            <a:ext cx="4319100" cy="13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/>
              <a:t>Fonte e Texto</a:t>
            </a:r>
            <a:endParaRPr sz="1800" dirty="0"/>
          </a:p>
        </p:txBody>
      </p:sp>
      <p:sp>
        <p:nvSpPr>
          <p:cNvPr id="339" name="Google Shape;339;p43"/>
          <p:cNvSpPr txBox="1">
            <a:spLocks noGrp="1"/>
          </p:cNvSpPr>
          <p:nvPr>
            <p:ph type="ctrTitle"/>
          </p:nvPr>
        </p:nvSpPr>
        <p:spPr>
          <a:xfrm rot="-5400000">
            <a:off x="5856749" y="2282849"/>
            <a:ext cx="514350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CONCLUSÃO</a:t>
            </a:r>
            <a:endParaRPr dirty="0"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C54C48D0-AC19-6253-AC6A-1FB71FDB4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36" y="208020"/>
            <a:ext cx="701459" cy="64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" name="Google Shape;3133;p93"/>
          <p:cNvSpPr/>
          <p:nvPr/>
        </p:nvSpPr>
        <p:spPr>
          <a:xfrm>
            <a:off x="2283675" y="0"/>
            <a:ext cx="3623830" cy="938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4" name="Google Shape;3134;p93"/>
          <p:cNvSpPr txBox="1">
            <a:spLocks noGrp="1"/>
          </p:cNvSpPr>
          <p:nvPr>
            <p:ph type="subTitle" idx="1"/>
          </p:nvPr>
        </p:nvSpPr>
        <p:spPr>
          <a:xfrm>
            <a:off x="4078705" y="469050"/>
            <a:ext cx="1828800" cy="46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AGRADECIMENTOS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800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endParaRPr lang="pt-BR" sz="1800" dirty="0"/>
          </a:p>
        </p:txBody>
      </p:sp>
      <p:pic>
        <p:nvPicPr>
          <p:cNvPr id="2" name="Imagem 1" descr="Logotipo&#10;&#10;Descrição gerada automaticamente">
            <a:extLst>
              <a:ext uri="{FF2B5EF4-FFF2-40B4-BE49-F238E27FC236}">
                <a16:creationId xmlns:a16="http://schemas.microsoft.com/office/drawing/2014/main" id="{9AEA5879-819A-21F6-1DB0-0CE524EB4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600" y="212719"/>
            <a:ext cx="1579509" cy="1450761"/>
          </a:xfrm>
          <a:prstGeom prst="rect">
            <a:avLst/>
          </a:prstGeom>
        </p:spPr>
      </p:pic>
      <p:sp>
        <p:nvSpPr>
          <p:cNvPr id="6" name="Google Shape;334;p43">
            <a:extLst>
              <a:ext uri="{FF2B5EF4-FFF2-40B4-BE49-F238E27FC236}">
                <a16:creationId xmlns:a16="http://schemas.microsoft.com/office/drawing/2014/main" id="{25E2264E-5352-DF31-39C5-5BFE41DD862B}"/>
              </a:ext>
            </a:extLst>
          </p:cNvPr>
          <p:cNvSpPr txBox="1">
            <a:spLocks/>
          </p:cNvSpPr>
          <p:nvPr/>
        </p:nvSpPr>
        <p:spPr>
          <a:xfrm flipH="1">
            <a:off x="2283675" y="2120045"/>
            <a:ext cx="4319100" cy="13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2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marR="0" lvl="2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Didact Gothic"/>
              <a:buNone/>
              <a:defRPr sz="1400" b="0" i="0" u="none" strike="noStrike" cap="none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indent="0" algn="ctr">
              <a:spcAft>
                <a:spcPts val="1600"/>
              </a:spcAft>
            </a:pPr>
            <a:r>
              <a:rPr lang="pt-BR" sz="1800" dirty="0"/>
              <a:t>Fonte e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ography Lesson XL by Slidesgo">
  <a:themeElements>
    <a:clrScheme name="Simple Light">
      <a:dk1>
        <a:srgbClr val="466269"/>
      </a:dk1>
      <a:lt1>
        <a:srgbClr val="CDCDCD"/>
      </a:lt1>
      <a:dk2>
        <a:srgbClr val="F3F3F3"/>
      </a:dk2>
      <a:lt2>
        <a:srgbClr val="434343"/>
      </a:lt2>
      <a:accent1>
        <a:srgbClr val="434343"/>
      </a:accent1>
      <a:accent2>
        <a:srgbClr val="E6B695"/>
      </a:accent2>
      <a:accent3>
        <a:srgbClr val="78909C"/>
      </a:accent3>
      <a:accent4>
        <a:srgbClr val="3F8164"/>
      </a:accent4>
      <a:accent5>
        <a:srgbClr val="CDCDCD"/>
      </a:accent5>
      <a:accent6>
        <a:srgbClr val="43434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108</Words>
  <Application>Microsoft Office PowerPoint</Application>
  <PresentationFormat>Apresentação na tela (16:9)</PresentationFormat>
  <Paragraphs>19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Oswald Regular</vt:lpstr>
      <vt:lpstr>Didact Gothic</vt:lpstr>
      <vt:lpstr>Oswald</vt:lpstr>
      <vt:lpstr>Geography Lesson XL by Slidesgo</vt:lpstr>
      <vt:lpstr>INSIRA AQUI O SEU TÍTULO</vt:lpstr>
      <vt:lpstr>INTRODUÇÃO</vt:lpstr>
      <vt:lpstr>OBJETIVO</vt:lpstr>
      <vt:lpstr>MÉTODOS</vt:lpstr>
      <vt:lpstr>RESULTADOS</vt:lpstr>
      <vt:lpstr>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Emerson Xavier</dc:creator>
  <cp:lastModifiedBy>Emerson Xavier</cp:lastModifiedBy>
  <cp:revision>2</cp:revision>
  <dcterms:modified xsi:type="dcterms:W3CDTF">2023-03-04T20:43:03Z</dcterms:modified>
</cp:coreProperties>
</file>