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405638" cy="36006088"/>
  <p:notesSz cx="6858000" cy="9144000"/>
  <p:defaultTextStyle>
    <a:defPPr>
      <a:defRPr lang="en-US"/>
    </a:defPPr>
    <a:lvl1pPr algn="l" defTabSz="2159000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2159000" indent="-1701800" algn="l" defTabSz="2159000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4319588" indent="-3405188" algn="l" defTabSz="2159000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6480175" indent="-5108575" algn="l" defTabSz="2159000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8640763" indent="-6811963" algn="l" defTabSz="2159000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1">
          <p15:clr>
            <a:srgbClr val="A4A3A4"/>
          </p15:clr>
        </p15:guide>
        <p15:guide id="2" pos="10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BF1"/>
    <a:srgbClr val="1F1FF1"/>
    <a:srgbClr val="009E5A"/>
    <a:srgbClr val="0C6681"/>
    <a:srgbClr val="065E9F"/>
    <a:srgbClr val="F29A1F"/>
    <a:srgbClr val="E3374A"/>
    <a:srgbClr val="F08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433" autoAdjust="0"/>
  </p:normalViewPr>
  <p:slideViewPr>
    <p:cSldViewPr snapToGrid="0" snapToObjects="1">
      <p:cViewPr>
        <p:scale>
          <a:sx n="33" d="100"/>
          <a:sy n="33" d="100"/>
        </p:scale>
        <p:origin x="432" y="84"/>
      </p:cViewPr>
      <p:guideLst>
        <p:guide orient="horz" pos="11341"/>
        <p:guide pos="10207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éssica Viana" userId="d511bdc3eb100cb1" providerId="LiveId" clId="{2D0BC769-D7EF-4ED1-9D2F-85B7C8D77837}"/>
    <pc:docChg chg="modSld">
      <pc:chgData name="Jéssica Viana" userId="d511bdc3eb100cb1" providerId="LiveId" clId="{2D0BC769-D7EF-4ED1-9D2F-85B7C8D77837}" dt="2022-08-24T02:41:03.191" v="14" actId="20577"/>
      <pc:docMkLst>
        <pc:docMk/>
      </pc:docMkLst>
      <pc:sldChg chg="modSp mod">
        <pc:chgData name="Jéssica Viana" userId="d511bdc3eb100cb1" providerId="LiveId" clId="{2D0BC769-D7EF-4ED1-9D2F-85B7C8D77837}" dt="2022-08-24T02:41:03.191" v="14" actId="20577"/>
        <pc:sldMkLst>
          <pc:docMk/>
          <pc:sldMk cId="0" sldId="256"/>
        </pc:sldMkLst>
        <pc:spChg chg="mod">
          <ac:chgData name="Jéssica Viana" userId="d511bdc3eb100cb1" providerId="LiveId" clId="{2D0BC769-D7EF-4ED1-9D2F-85B7C8D77837}" dt="2022-08-24T02:41:03.191" v="14" actId="20577"/>
          <ac:spMkLst>
            <pc:docMk/>
            <pc:sldMk cId="0" sldId="256"/>
            <ac:spMk id="6" creationId="{0445A6B8-9DD4-4CB4-DD34-A7321368FF25}"/>
          </ac:spMkLst>
        </pc:spChg>
        <pc:spChg chg="mod">
          <ac:chgData name="Jéssica Viana" userId="d511bdc3eb100cb1" providerId="LiveId" clId="{2D0BC769-D7EF-4ED1-9D2F-85B7C8D77837}" dt="2022-08-24T02:40:39.935" v="12" actId="20577"/>
          <ac:spMkLst>
            <pc:docMk/>
            <pc:sldMk cId="0" sldId="256"/>
            <ac:spMk id="3080" creationId="{C04BB547-1426-F4E5-635C-44DA4811908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55805A-9675-7D37-C08A-D352FDE2BE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1602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C6158-7DC3-422F-3183-81F17172B8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1602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F66CC6-A691-4946-A458-B04D55AFF62A}" type="datetimeFigureOut">
              <a:rPr lang="en-US"/>
              <a:pPr>
                <a:defRPr/>
              </a:pPr>
              <a:t>8/23/2022</a:t>
            </a:fld>
            <a:endParaRPr lang="pt-B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15AD9D1-2560-EC8F-843C-93D8AEB717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685800"/>
            <a:ext cx="3086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C7DA781-C518-B743-B0D4-8723BF569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pt-B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31395-EE02-8173-03A6-5DAB030E1F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1602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29E7E-770E-CB44-488E-B9D5E18D91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7BC9AA7-BF98-4E07-84BF-0DB64D5C28C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2159000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59000" algn="l" defTabSz="2159000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19588" algn="l" defTabSz="2159000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480175" algn="l" defTabSz="2159000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640763" algn="l" defTabSz="2159000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216027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216027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216027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216027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0554E48-A32A-D155-D1A2-ECCFBC7251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DAF70EB-A94A-56A3-B606-40230EE54C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0BE77B6F-38F5-0306-CD6F-6A2947CAA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1CA0B9-5880-41AE-913F-3332FEF48D4B}" type="slidenum">
              <a:rPr lang="pt-BR" altLang="pt-BR" sz="1200" smtClean="0"/>
              <a:pPr/>
              <a:t>1</a:t>
            </a:fld>
            <a:endParaRPr lang="pt-BR" alt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3" y="11185227"/>
            <a:ext cx="27544792" cy="7717972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51" y="20403450"/>
            <a:ext cx="22683947" cy="92015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DE2D5-570D-0B92-17D9-D73250FE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3A93F-F6AC-4821-88C3-C6356459CDEB}" type="datetimeFigureOut">
              <a:rPr lang="en-US"/>
              <a:pPr>
                <a:defRPr/>
              </a:pPr>
              <a:t>8/23/2022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03585-51EA-4F86-4466-E045CE2A9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47698-DBA5-7247-2B44-B5D845B59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85F5E-9FA2-4F91-95D0-AA2BA0578CB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751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0ACA5-6C7D-4990-6B23-06CC42068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7B43A-8E72-4D22-84E5-0F1D59067BC9}" type="datetimeFigureOut">
              <a:rPr lang="en-US"/>
              <a:pPr>
                <a:defRPr/>
              </a:pPr>
              <a:t>8/23/2022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F97B7-DEB6-2E5C-0187-7F0E0FED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86A5C-8C38-EA19-94B9-B640E8A0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7E0BF-E969-41A4-8A29-C642580C6C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957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264491" y="9084871"/>
            <a:ext cx="25834495" cy="193549393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44126" y="9084871"/>
            <a:ext cx="76980266" cy="193549393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A51A5-0461-6843-C595-B515C6338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3AEDB-5966-40DB-B145-8B690256B490}" type="datetimeFigureOut">
              <a:rPr lang="en-US"/>
              <a:pPr>
                <a:defRPr/>
              </a:pPr>
              <a:t>8/23/2022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02398-1DBB-9B4D-44CD-15B12C1B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E20DA-1D2A-31CB-7733-D64B19EA4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CDDF-0714-45F3-8375-B4FC3355980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237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F4917-DE73-B519-4321-F5D924FD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D668E-B8B0-412A-913E-BD6E7729E61E}" type="datetimeFigureOut">
              <a:rPr lang="en-US"/>
              <a:pPr>
                <a:defRPr/>
              </a:pPr>
              <a:t>8/23/2022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3325F-1F86-3DF2-BFB0-751A90ADD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FF3DC-D1CB-9C48-5A07-92FB488E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D84C7-09A9-4107-8FE4-F8118E6634C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188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2" y="23137248"/>
            <a:ext cx="27544792" cy="7151210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2" y="15260921"/>
            <a:ext cx="27544792" cy="7876329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56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11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767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4pPr>
            <a:lvl5pPr marL="8641022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5pPr>
            <a:lvl6pPr marL="10801278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6pPr>
            <a:lvl7pPr marL="12961533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7pPr>
            <a:lvl8pPr marL="15121789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8pPr>
            <a:lvl9pPr marL="17282045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5BF00-FB53-1370-9932-11EA669F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7472C-3563-4FCE-95B4-6FBF82D524BC}" type="datetimeFigureOut">
              <a:rPr lang="en-US"/>
              <a:pPr>
                <a:defRPr/>
              </a:pPr>
              <a:t>8/23/2022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DC019-D80C-08D7-D733-BEE1946A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B4C71-7A3E-D4B0-37D1-C98B510A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DC6A6-2655-4EC3-8ED0-98D7EF95789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011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4133" y="52925620"/>
            <a:ext cx="51404567" cy="149708647"/>
          </a:xfrm>
        </p:spPr>
        <p:txBody>
          <a:bodyPr/>
          <a:lstStyle>
            <a:lvl1pPr>
              <a:defRPr sz="13200"/>
            </a:lvl1pPr>
            <a:lvl2pPr>
              <a:defRPr sz="11299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88789" y="52925620"/>
            <a:ext cx="51410194" cy="149708647"/>
          </a:xfrm>
        </p:spPr>
        <p:txBody>
          <a:bodyPr/>
          <a:lstStyle>
            <a:lvl1pPr>
              <a:defRPr sz="13200"/>
            </a:lvl1pPr>
            <a:lvl2pPr>
              <a:defRPr sz="11299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64C910-A1C2-C1EC-EB50-DBDADB405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FA756-D902-468C-8F57-25C89438E727}" type="datetimeFigureOut">
              <a:rPr lang="en-US"/>
              <a:pPr>
                <a:defRPr/>
              </a:pPr>
              <a:t>8/23/2022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B2214F-C67D-5E87-CECB-BB4472FC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BE683E-5A3C-4C48-A8C0-0DBC0B6F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023CF-5418-4CF9-AA63-C00AD48C1C7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141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2" y="1441913"/>
            <a:ext cx="29165074" cy="6001015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8059701"/>
            <a:ext cx="14318118" cy="3358899"/>
          </a:xfrm>
        </p:spPr>
        <p:txBody>
          <a:bodyPr anchor="b"/>
          <a:lstStyle>
            <a:lvl1pPr marL="0" indent="0">
              <a:buNone/>
              <a:defRPr sz="11299" b="1"/>
            </a:lvl1pPr>
            <a:lvl2pPr marL="2160256" indent="0">
              <a:buNone/>
              <a:defRPr sz="9500" b="1"/>
            </a:lvl2pPr>
            <a:lvl3pPr marL="4320511" indent="0">
              <a:buNone/>
              <a:defRPr sz="8500" b="1"/>
            </a:lvl3pPr>
            <a:lvl4pPr marL="6480767" indent="0">
              <a:buNone/>
              <a:defRPr sz="7600" b="1"/>
            </a:lvl4pPr>
            <a:lvl5pPr marL="8641022" indent="0">
              <a:buNone/>
              <a:defRPr sz="7600" b="1"/>
            </a:lvl5pPr>
            <a:lvl6pPr marL="10801278" indent="0">
              <a:buNone/>
              <a:defRPr sz="7600" b="1"/>
            </a:lvl6pPr>
            <a:lvl7pPr marL="12961533" indent="0">
              <a:buNone/>
              <a:defRPr sz="7600" b="1"/>
            </a:lvl7pPr>
            <a:lvl8pPr marL="15121789" indent="0">
              <a:buNone/>
              <a:defRPr sz="7600" b="1"/>
            </a:lvl8pPr>
            <a:lvl9pPr marL="17282045" indent="0">
              <a:buNone/>
              <a:defRPr sz="7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2" y="11418598"/>
            <a:ext cx="14318118" cy="20745177"/>
          </a:xfrm>
        </p:spPr>
        <p:txBody>
          <a:bodyPr/>
          <a:lstStyle>
            <a:lvl1pPr>
              <a:defRPr sz="11299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16" y="8059701"/>
            <a:ext cx="14323742" cy="3358899"/>
          </a:xfrm>
        </p:spPr>
        <p:txBody>
          <a:bodyPr anchor="b"/>
          <a:lstStyle>
            <a:lvl1pPr marL="0" indent="0">
              <a:buNone/>
              <a:defRPr sz="11299" b="1"/>
            </a:lvl1pPr>
            <a:lvl2pPr marL="2160256" indent="0">
              <a:buNone/>
              <a:defRPr sz="9500" b="1"/>
            </a:lvl2pPr>
            <a:lvl3pPr marL="4320511" indent="0">
              <a:buNone/>
              <a:defRPr sz="8500" b="1"/>
            </a:lvl3pPr>
            <a:lvl4pPr marL="6480767" indent="0">
              <a:buNone/>
              <a:defRPr sz="7600" b="1"/>
            </a:lvl4pPr>
            <a:lvl5pPr marL="8641022" indent="0">
              <a:buNone/>
              <a:defRPr sz="7600" b="1"/>
            </a:lvl5pPr>
            <a:lvl6pPr marL="10801278" indent="0">
              <a:buNone/>
              <a:defRPr sz="7600" b="1"/>
            </a:lvl6pPr>
            <a:lvl7pPr marL="12961533" indent="0">
              <a:buNone/>
              <a:defRPr sz="7600" b="1"/>
            </a:lvl7pPr>
            <a:lvl8pPr marL="15121789" indent="0">
              <a:buNone/>
              <a:defRPr sz="7600" b="1"/>
            </a:lvl8pPr>
            <a:lvl9pPr marL="17282045" indent="0">
              <a:buNone/>
              <a:defRPr sz="7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16" y="11418598"/>
            <a:ext cx="14323742" cy="20745177"/>
          </a:xfrm>
        </p:spPr>
        <p:txBody>
          <a:bodyPr/>
          <a:lstStyle>
            <a:lvl1pPr>
              <a:defRPr sz="11299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35F3C8-066C-71C1-AB47-45C3FC641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180CE-B1E7-43E4-954D-F7AE4E4DECAE}" type="datetimeFigureOut">
              <a:rPr lang="en-US"/>
              <a:pPr>
                <a:defRPr/>
              </a:pPr>
              <a:t>8/23/2022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654F99-17FD-F0EA-B693-3418F4FD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EC8365-637D-14EC-6017-0D214642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F5FFC-D17C-4E88-92AD-8EA3ABEA337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8294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1ECFEE4-2F25-D4BF-ABEA-5A4954C1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C772-C259-4EBE-86C8-1CD15810C1C2}" type="datetimeFigureOut">
              <a:rPr lang="en-US"/>
              <a:pPr>
                <a:defRPr/>
              </a:pPr>
              <a:t>8/23/2022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DDD849C-F16A-B40C-DADE-922A35B7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37E980-354E-C347-4E42-295AE0887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E842C-4575-4FE9-BF87-E92F4EF9340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786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60BB8B8-BC6D-6CD5-B950-50DF40F92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89FE8-AC4D-4B8D-835F-CE2ED668BABC}" type="datetimeFigureOut">
              <a:rPr lang="en-US"/>
              <a:pPr>
                <a:defRPr/>
              </a:pPr>
              <a:t>8/23/2022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6DF837-B572-5125-AE67-5DAF7B1A8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6CB2A9-6B50-AB6E-5E69-561491D7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CB086-34AD-4BFB-8B39-D7FFCA25329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073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3" y="1433576"/>
            <a:ext cx="10661232" cy="6101032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04" y="1433580"/>
            <a:ext cx="18115652" cy="30730199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299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83" y="7534612"/>
            <a:ext cx="10661232" cy="24629167"/>
          </a:xfrm>
        </p:spPr>
        <p:txBody>
          <a:bodyPr/>
          <a:lstStyle>
            <a:lvl1pPr marL="0" indent="0">
              <a:buNone/>
              <a:defRPr sz="6599"/>
            </a:lvl1pPr>
            <a:lvl2pPr marL="2160256" indent="0">
              <a:buNone/>
              <a:defRPr sz="5700"/>
            </a:lvl2pPr>
            <a:lvl3pPr marL="4320511" indent="0">
              <a:buNone/>
              <a:defRPr sz="4700"/>
            </a:lvl3pPr>
            <a:lvl4pPr marL="6480767" indent="0">
              <a:buNone/>
              <a:defRPr sz="4300"/>
            </a:lvl4pPr>
            <a:lvl5pPr marL="8641022" indent="0">
              <a:buNone/>
              <a:defRPr sz="4300"/>
            </a:lvl5pPr>
            <a:lvl6pPr marL="10801278" indent="0">
              <a:buNone/>
              <a:defRPr sz="4300"/>
            </a:lvl6pPr>
            <a:lvl7pPr marL="12961533" indent="0">
              <a:buNone/>
              <a:defRPr sz="4300"/>
            </a:lvl7pPr>
            <a:lvl8pPr marL="15121789" indent="0">
              <a:buNone/>
              <a:defRPr sz="4300"/>
            </a:lvl8pPr>
            <a:lvl9pPr marL="17282045" indent="0">
              <a:buNone/>
              <a:defRPr sz="43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3D0A24-D8B6-BD95-EAE2-6A7F34418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6C29D-6273-449C-A6AA-4925F8FDB83B}" type="datetimeFigureOut">
              <a:rPr lang="en-US"/>
              <a:pPr>
                <a:defRPr/>
              </a:pPr>
              <a:t>8/23/2022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D76F91-523E-3D0C-B0BB-3A21DA16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F5EA89-FAD5-C6E0-D1F7-D7A5B83D3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41E6C-F70A-44D2-B08C-41F8D13B5DA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100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7" y="25204264"/>
            <a:ext cx="19443383" cy="297550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7" y="3217213"/>
            <a:ext cx="19443383" cy="21603653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56" indent="0">
              <a:buNone/>
              <a:defRPr sz="13200"/>
            </a:lvl2pPr>
            <a:lvl3pPr marL="4320511" indent="0">
              <a:buNone/>
              <a:defRPr sz="11299"/>
            </a:lvl3pPr>
            <a:lvl4pPr marL="6480767" indent="0">
              <a:buNone/>
              <a:defRPr sz="9500"/>
            </a:lvl4pPr>
            <a:lvl5pPr marL="8641022" indent="0">
              <a:buNone/>
              <a:defRPr sz="9500"/>
            </a:lvl5pPr>
            <a:lvl6pPr marL="10801278" indent="0">
              <a:buNone/>
              <a:defRPr sz="9500"/>
            </a:lvl6pPr>
            <a:lvl7pPr marL="12961533" indent="0">
              <a:buNone/>
              <a:defRPr sz="9500"/>
            </a:lvl7pPr>
            <a:lvl8pPr marL="15121789" indent="0">
              <a:buNone/>
              <a:defRPr sz="9500"/>
            </a:lvl8pPr>
            <a:lvl9pPr marL="17282045" indent="0">
              <a:buNone/>
              <a:defRPr sz="95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7" y="28179768"/>
            <a:ext cx="19443383" cy="4225712"/>
          </a:xfrm>
        </p:spPr>
        <p:txBody>
          <a:bodyPr/>
          <a:lstStyle>
            <a:lvl1pPr marL="0" indent="0">
              <a:buNone/>
              <a:defRPr sz="6599"/>
            </a:lvl1pPr>
            <a:lvl2pPr marL="2160256" indent="0">
              <a:buNone/>
              <a:defRPr sz="5700"/>
            </a:lvl2pPr>
            <a:lvl3pPr marL="4320511" indent="0">
              <a:buNone/>
              <a:defRPr sz="4700"/>
            </a:lvl3pPr>
            <a:lvl4pPr marL="6480767" indent="0">
              <a:buNone/>
              <a:defRPr sz="4300"/>
            </a:lvl4pPr>
            <a:lvl5pPr marL="8641022" indent="0">
              <a:buNone/>
              <a:defRPr sz="4300"/>
            </a:lvl5pPr>
            <a:lvl6pPr marL="10801278" indent="0">
              <a:buNone/>
              <a:defRPr sz="4300"/>
            </a:lvl6pPr>
            <a:lvl7pPr marL="12961533" indent="0">
              <a:buNone/>
              <a:defRPr sz="4300"/>
            </a:lvl7pPr>
            <a:lvl8pPr marL="15121789" indent="0">
              <a:buNone/>
              <a:defRPr sz="4300"/>
            </a:lvl8pPr>
            <a:lvl9pPr marL="17282045" indent="0">
              <a:buNone/>
              <a:defRPr sz="43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831BFD-BB75-6FFD-3C7D-4C181C92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812EF-B490-4D83-B894-049E67007BD0}" type="datetimeFigureOut">
              <a:rPr lang="en-US"/>
              <a:pPr>
                <a:defRPr/>
              </a:pPr>
              <a:t>8/23/2022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DEB9CE-131A-FF5E-218E-237FE076B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F1D82D-D902-E00C-593A-56D29C692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38D29-6A0A-49B9-AFAD-9CFA2B03F0F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427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17457FE-9C59-42C8-3046-6CA58204F8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20838" y="1441450"/>
            <a:ext cx="29163962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4D83F19-1109-FAFB-CFE2-ACAB40F220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8401050"/>
            <a:ext cx="29163962" cy="2376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7CC70-5AC4-A519-33CE-B14D075CC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20838" y="33372425"/>
            <a:ext cx="7561262" cy="1916113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 defTabSz="2160256" eaLnBrk="1" fontAlgn="auto" hangingPunct="1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C2F8A7-9468-40EB-A2E8-766296A0625E}" type="datetimeFigureOut">
              <a:rPr lang="en-US"/>
              <a:pPr>
                <a:defRPr/>
              </a:pPr>
              <a:t>8/23/2022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987BC-1647-8929-B17F-78EFC72BE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71225" y="33372425"/>
            <a:ext cx="10263188" cy="1916113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 defTabSz="2160256" eaLnBrk="1" fontAlgn="auto" hangingPunct="1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F4FB7-3808-58C0-8E45-F7BE57AA5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23538" y="33372425"/>
            <a:ext cx="7561262" cy="1916113"/>
          </a:xfrm>
          <a:prstGeom prst="rect">
            <a:avLst/>
          </a:prstGeom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7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F0B613-BD5C-4B93-BE35-02B87420C96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57413" rtl="0" eaLnBrk="0" fontAlgn="base" hangingPunct="0">
        <a:spcBef>
          <a:spcPct val="0"/>
        </a:spcBef>
        <a:spcAft>
          <a:spcPct val="0"/>
        </a:spcAft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157413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2pPr>
      <a:lvl3pPr algn="ctr" defTabSz="2157413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3pPr>
      <a:lvl4pPr algn="ctr" defTabSz="2157413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4pPr>
      <a:lvl5pPr algn="ctr" defTabSz="2157413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5pPr>
      <a:lvl6pPr marL="457197" algn="ctr" defTabSz="2158986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6pPr>
      <a:lvl7pPr marL="914393" algn="ctr" defTabSz="2158986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7pPr>
      <a:lvl8pPr marL="1371590" algn="ctr" defTabSz="2158986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8pPr>
      <a:lvl9pPr marL="1828788" algn="ctr" defTabSz="2158986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617663" indent="-1617663" algn="l" defTabSz="2157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8375" indent="-1347788" algn="l" defTabSz="2157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399088" indent="-1077913" algn="l" defTabSz="2157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58088" indent="-1077913" algn="l" defTabSz="2157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18675" indent="-1077913" algn="l" defTabSz="2157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06" indent="-1080128" algn="l" defTabSz="2160256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662" indent="-1080128" algn="l" defTabSz="2160256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1917" indent="-1080128" algn="l" defTabSz="2160256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173" indent="-1080128" algn="l" defTabSz="2160256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025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56" algn="l" defTabSz="216025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11" algn="l" defTabSz="216025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767" algn="l" defTabSz="216025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22" algn="l" defTabSz="216025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278" algn="l" defTabSz="216025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533" algn="l" defTabSz="216025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789" algn="l" defTabSz="216025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045" algn="l" defTabSz="216025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9">
            <a:extLst>
              <a:ext uri="{FF2B5EF4-FFF2-40B4-BE49-F238E27FC236}">
                <a16:creationId xmlns:a16="http://schemas.microsoft.com/office/drawing/2014/main" id="{3CC274E7-EABA-49E4-E127-8F36DFDC13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04"/>
          <a:stretch>
            <a:fillRect/>
          </a:stretch>
        </p:blipFill>
        <p:spPr bwMode="auto">
          <a:xfrm>
            <a:off x="0" y="-119063"/>
            <a:ext cx="32405638" cy="233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6" descr="Uma imagem contendo Gráfico de bolhas&#10;&#10;Descrição gerada automaticamente">
            <a:extLst>
              <a:ext uri="{FF2B5EF4-FFF2-40B4-BE49-F238E27FC236}">
                <a16:creationId xmlns:a16="http://schemas.microsoft.com/office/drawing/2014/main" id="{6E834EE5-96F9-C841-36FC-F4654D9B1E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71938"/>
            <a:ext cx="32405638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F2F9EC1-D539-0269-79CF-EFEF2104259B}"/>
              </a:ext>
            </a:extLst>
          </p:cNvPr>
          <p:cNvSpPr/>
          <p:nvPr/>
        </p:nvSpPr>
        <p:spPr>
          <a:xfrm>
            <a:off x="16735425" y="30629225"/>
            <a:ext cx="15073313" cy="12684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21602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A</a:t>
            </a:r>
            <a:r>
              <a:rPr lang="pt-BR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gradecimentos</a:t>
            </a:r>
            <a:endParaRPr lang="pt-BR" sz="4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BE5DB8-B1C3-0962-DFB7-1E881F9297A2}"/>
              </a:ext>
            </a:extLst>
          </p:cNvPr>
          <p:cNvSpPr/>
          <p:nvPr/>
        </p:nvSpPr>
        <p:spPr>
          <a:xfrm>
            <a:off x="16735425" y="27184350"/>
            <a:ext cx="15400338" cy="1268413"/>
          </a:xfrm>
          <a:prstGeom prst="rect">
            <a:avLst/>
          </a:prstGeom>
          <a:solidFill>
            <a:srgbClr val="056B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602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3F3602-5489-F4D0-DE71-5B0667DB89CD}"/>
              </a:ext>
            </a:extLst>
          </p:cNvPr>
          <p:cNvSpPr/>
          <p:nvPr/>
        </p:nvSpPr>
        <p:spPr>
          <a:xfrm>
            <a:off x="16759238" y="20551775"/>
            <a:ext cx="15336837" cy="1268413"/>
          </a:xfrm>
          <a:prstGeom prst="rect">
            <a:avLst/>
          </a:prstGeom>
          <a:solidFill>
            <a:srgbClr val="056B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602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CONCLUSÃO (ou CONSIDERAÇÕES FINAIS)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5B7EAD-78BD-158B-2D63-845CDDEC5B40}"/>
              </a:ext>
            </a:extLst>
          </p:cNvPr>
          <p:cNvSpPr/>
          <p:nvPr/>
        </p:nvSpPr>
        <p:spPr>
          <a:xfrm>
            <a:off x="557213" y="20551775"/>
            <a:ext cx="15063787" cy="1268413"/>
          </a:xfrm>
          <a:prstGeom prst="rect">
            <a:avLst/>
          </a:prstGeom>
          <a:solidFill>
            <a:srgbClr val="056B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602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E MÉTODOS (ou METODOLOGIA)</a:t>
            </a:r>
          </a:p>
        </p:txBody>
      </p:sp>
      <p:sp>
        <p:nvSpPr>
          <p:cNvPr id="3080" name="Text Box 3434">
            <a:extLst>
              <a:ext uri="{FF2B5EF4-FFF2-40B4-BE49-F238E27FC236}">
                <a16:creationId xmlns:a16="http://schemas.microsoft.com/office/drawing/2014/main" id="{C04BB547-1426-F4E5-635C-44DA48119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75" y="2465388"/>
            <a:ext cx="295957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18" tIns="45960" rIns="91918" bIns="45960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9097963" indent="-6811963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555163" indent="-6811963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012363" indent="-6811963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0469563" indent="-6811963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buClr>
                <a:srgbClr val="000000"/>
              </a:buClr>
            </a:pPr>
            <a:r>
              <a:rPr lang="en-US" altLang="pt-BR" sz="60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EIXO TEMÁTICO</a:t>
            </a:r>
          </a:p>
          <a:p>
            <a:pPr algn="ctr" defTabSz="914400" eaLnBrk="1" hangingPunct="1">
              <a:buClr>
                <a:srgbClr val="000000"/>
              </a:buClr>
            </a:pPr>
            <a:r>
              <a:rPr lang="pt-BR" altLang="pt-BR" sz="3200" dirty="0">
                <a:solidFill>
                  <a:srgbClr val="FF0000"/>
                </a:solidFill>
                <a:ea typeface="ＭＳ Ｐゴシック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pt-BR" altLang="pt-BR" sz="3200" i="1" dirty="0">
                <a:solidFill>
                  <a:srgbClr val="FF0000"/>
                </a:solidFill>
                <a:ea typeface="ＭＳ Ｐゴシック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rPr>
              <a:t>Times New Roman</a:t>
            </a:r>
            <a:r>
              <a:rPr lang="pt-BR" altLang="pt-BR" sz="3200" dirty="0">
                <a:solidFill>
                  <a:srgbClr val="FF0000"/>
                </a:solidFill>
                <a:ea typeface="ＭＳ Ｐゴシック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rPr>
              <a:t>, caixa alta (maiúscula), tamanho 60, </a:t>
            </a:r>
            <a:r>
              <a:rPr lang="pt-BR" altLang="pt-BR" sz="3200" b="1" dirty="0">
                <a:solidFill>
                  <a:srgbClr val="FF0000"/>
                </a:solidFill>
                <a:ea typeface="ＭＳ Ｐゴシック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rPr>
              <a:t>negrito</a:t>
            </a:r>
            <a:r>
              <a:rPr lang="pt-BR" altLang="pt-BR" sz="3200" dirty="0">
                <a:solidFill>
                  <a:srgbClr val="FF0000"/>
                </a:solidFill>
                <a:ea typeface="ＭＳ Ｐゴシック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rPr>
              <a:t>, espaçamento simples, centralizado)</a:t>
            </a:r>
            <a:endParaRPr lang="en-US" altLang="pt-BR" sz="8000" b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algn="ctr" defTabSz="914400" eaLnBrk="1" hangingPunct="1">
              <a:buClr>
                <a:srgbClr val="000000"/>
              </a:buClr>
            </a:pPr>
            <a:r>
              <a:rPr lang="en-US" altLang="pt-BR" sz="7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TÍTULO</a:t>
            </a:r>
          </a:p>
          <a:p>
            <a:pPr algn="ctr" defTabSz="914400" eaLnBrk="1" hangingPunct="1">
              <a:buClr>
                <a:srgbClr val="000000"/>
              </a:buClr>
            </a:pPr>
            <a:r>
              <a:rPr lang="pt-BR" altLang="pt-BR" sz="3200" dirty="0">
                <a:solidFill>
                  <a:srgbClr val="FF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pt-BR" altLang="pt-BR" sz="3200" i="1" dirty="0">
                <a:solidFill>
                  <a:srgbClr val="FF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Times New Roman</a:t>
            </a:r>
            <a:r>
              <a:rPr lang="pt-BR" altLang="pt-BR" sz="3200" dirty="0">
                <a:solidFill>
                  <a:srgbClr val="FF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, caixa alta (maiúscula), tamanho 70, </a:t>
            </a:r>
            <a:r>
              <a:rPr lang="pt-BR" altLang="pt-BR" sz="3200" b="1" dirty="0">
                <a:solidFill>
                  <a:srgbClr val="FF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negrito</a:t>
            </a:r>
            <a:r>
              <a:rPr lang="pt-BR" altLang="pt-BR" sz="3200" dirty="0">
                <a:solidFill>
                  <a:srgbClr val="FF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, espaçamento simples, centralizado)</a:t>
            </a:r>
            <a:endParaRPr lang="pt-BR" altLang="pt-B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ext Box 3414">
            <a:extLst>
              <a:ext uri="{FF2B5EF4-FFF2-40B4-BE49-F238E27FC236}">
                <a16:creationId xmlns:a16="http://schemas.microsoft.com/office/drawing/2014/main" id="{0445A6B8-9DD4-4CB4-DD34-A7321368F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5335588"/>
            <a:ext cx="3054508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 anchor="ctr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5900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5900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5900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5900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altLang="pt-BR" sz="44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Nome Completo do Autor¹; Nome Completo do Autor²</a:t>
            </a:r>
            <a:r>
              <a:rPr lang="pt-BR" altLang="pt-BR" sz="5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;</a:t>
            </a:r>
            <a:br>
              <a:rPr lang="pt-BR" altLang="pt-BR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pt-BR" altLang="pt-BR" sz="3200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pt-BR" altLang="pt-BR" sz="3200" i="1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Times New Roman</a:t>
            </a:r>
            <a:r>
              <a:rPr lang="pt-BR" altLang="pt-BR" sz="3200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, tamanho 44, sem negrito, espaçamento simples, centralizado, separados por ponto e vírgula).</a:t>
            </a:r>
            <a:endParaRPr lang="pt-BR" altLang="pt-BR" sz="4800" b="1" baseline="30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pt-BR" altLang="pt-BR" sz="3200" baseline="30000" dirty="0">
                <a:cs typeface="Times New Roman" panose="02020603050405020304" pitchFamily="18" charset="0"/>
              </a:rPr>
              <a:t>1 </a:t>
            </a:r>
            <a:r>
              <a:rPr lang="pt-BR" altLang="pt-BR" sz="3200" dirty="0">
                <a:cs typeface="Times New Roman" panose="02020603050405020304" pitchFamily="18" charset="0"/>
              </a:rPr>
              <a:t>Maior formação acadêmica ou formação em andamento do autor. Nome da instituição em que atua. E-mail do autor</a:t>
            </a:r>
            <a:r>
              <a:rPr lang="pt-BR" altLang="pt-BR" sz="3101" dirty="0">
                <a:latin typeface="Cambria" panose="02040503050406030204" pitchFamily="18" charset="0"/>
                <a:ea typeface="ＭＳ Ｐゴシック" panose="020B0600070205080204" pitchFamily="34" charset="-128"/>
              </a:rPr>
              <a:t>;</a:t>
            </a:r>
          </a:p>
          <a:p>
            <a:pPr algn="ctr"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altLang="pt-BR" sz="3200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2 </a:t>
            </a:r>
            <a:r>
              <a:rPr lang="pt-BR" altLang="pt-BR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Maior formação acadêmica ou formação em andamento do autor. Nome da instituição em que </a:t>
            </a:r>
            <a:r>
              <a:rPr lang="pt-BR" altLang="pt-BR" sz="3200">
                <a:solidFill>
                  <a:srgbClr val="000000"/>
                </a:solidFill>
                <a:cs typeface="Times New Roman" panose="02020603050405020304" pitchFamily="18" charset="0"/>
              </a:rPr>
              <a:t>atua.</a:t>
            </a:r>
            <a:br>
              <a:rPr lang="pt-BR" altLang="pt-BR" sz="32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pt-BR" altLang="pt-BR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pt-BR" altLang="pt-BR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Times New Roman,</a:t>
            </a:r>
            <a:r>
              <a:rPr lang="pt-BR" altLang="pt-BR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tamanho 32, sem negrito, espaçamento simples, centralizado)</a:t>
            </a:r>
            <a:endParaRPr lang="pt-BR" altLang="pt-BR" sz="3200" dirty="0"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465591-85FA-2A55-F972-D37FF2F31BE4}"/>
              </a:ext>
            </a:extLst>
          </p:cNvPr>
          <p:cNvSpPr/>
          <p:nvPr/>
        </p:nvSpPr>
        <p:spPr>
          <a:xfrm>
            <a:off x="557213" y="9020175"/>
            <a:ext cx="15063787" cy="1268413"/>
          </a:xfrm>
          <a:prstGeom prst="rect">
            <a:avLst/>
          </a:prstGeom>
          <a:solidFill>
            <a:srgbClr val="056B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602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3083" name="Text Box 2409">
            <a:extLst>
              <a:ext uri="{FF2B5EF4-FFF2-40B4-BE49-F238E27FC236}">
                <a16:creationId xmlns:a16="http://schemas.microsoft.com/office/drawing/2014/main" id="{6A1FC64D-23AC-8690-C153-C1F292E02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10361613"/>
            <a:ext cx="15063787" cy="933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78" tIns="51088" rIns="102178" bIns="51088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Este documento está escrito de acordo com o modelo indicado para apresentação no formato banner, assim, serve de referência, ao mesmo tempo em que comenta os diversos aspectos da formatação. Observe as instruções e formate seu banner de acordo com este padrão. Na introdução, deve-se apresentar o tema do artigo, a problemática em que se insere e os objetivos que se pretende atingir.</a:t>
            </a:r>
          </a:p>
          <a:p>
            <a:pPr algn="just" eaLnBrk="1" hangingPunct="1"/>
            <a:r>
              <a:rPr lang="pt-BR" altLang="pt-BR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texto deverá ser digitado em fonte </a:t>
            </a:r>
            <a:r>
              <a:rPr lang="pt-BR" altLang="pt-BR" sz="40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pt-BR" altLang="pt-BR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altLang="pt-BR" sz="40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estar justificado, tamanho 40. O espaçamento entre linhas deverá ser simples.</a:t>
            </a:r>
          </a:p>
          <a:p>
            <a:pPr algn="just" eaLnBrk="1" hangingPunct="1"/>
            <a:endParaRPr lang="pt-BR" altLang="pt-BR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pt-BR" alt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1.1 SUBTÍTULO</a:t>
            </a:r>
            <a:r>
              <a:rPr lang="pt-BR" altLang="pt-BR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(Caixa alta, </a:t>
            </a:r>
            <a:r>
              <a:rPr lang="pt-BR" altLang="pt-BR" sz="40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, </a:t>
            </a:r>
            <a:r>
              <a:rPr lang="pt-BR" altLang="pt-BR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tamanho 40, sem negrito</a:t>
            </a:r>
            <a:r>
              <a:rPr lang="pt-BR" altLang="pt-BR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alinhado à margem esquerda)</a:t>
            </a:r>
          </a:p>
          <a:p>
            <a:pPr eaLnBrk="1" hangingPunct="1"/>
            <a:r>
              <a:rPr lang="pt-BR" alt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1" hangingPunct="1"/>
            <a:r>
              <a:rPr lang="pt-BR" altLang="pt-BR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1.1.1 Intertítulo</a:t>
            </a:r>
            <a:r>
              <a:rPr lang="pt-BR" alt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(Caixa baixa, </a:t>
            </a:r>
            <a:r>
              <a:rPr lang="pt-BR" altLang="pt-BR" sz="40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, </a:t>
            </a:r>
            <a:r>
              <a:rPr lang="pt-BR" altLang="pt-BR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tamanho 40, </a:t>
            </a:r>
            <a:r>
              <a:rPr lang="pt-BR" altLang="pt-BR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negrito</a:t>
            </a:r>
            <a:r>
              <a:rPr lang="pt-BR" altLang="pt-BR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alinhado à margem esquerda)</a:t>
            </a:r>
          </a:p>
          <a:p>
            <a:pPr algn="just" eaLnBrk="1" hangingPunct="1"/>
            <a:endParaRPr lang="pt-BR" altLang="pt-BR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Text Box 3661">
            <a:extLst>
              <a:ext uri="{FF2B5EF4-FFF2-40B4-BE49-F238E27FC236}">
                <a16:creationId xmlns:a16="http://schemas.microsoft.com/office/drawing/2014/main" id="{A711CAB1-A6EF-429D-A576-7145C8EDA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1958300"/>
            <a:ext cx="1505585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3" tIns="48381" rIns="96763" bIns="48381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Neste item, escolha apenas um dos títulos “Material e Métodos” ou “Metodologia”. Nesta parte do banner são realizadas descrições dos passos dados e dos procedimentos/recursos que foram utilizados no desenvolvimento da pesquisa. Assim, devem ser mostrados, de forma detalhada, os instrumentos, procedimentos e ferramentas dos caminhos para se atingir o objetivo da pesquisa, definindo ainda o tipo de pesquisa, a população (universo da pesquisa), a amostragem (parte da população ou do universo, selecionada de acordo com uma regra), os instrumentos de coleta de dados e a forma como os dados foram tabulados e analisados. Todos os tipos de pesquisa devem apresentar material e métodos.</a:t>
            </a:r>
          </a:p>
        </p:txBody>
      </p:sp>
      <p:sp>
        <p:nvSpPr>
          <p:cNvPr id="3085" name="Text Box 3661">
            <a:extLst>
              <a:ext uri="{FF2B5EF4-FFF2-40B4-BE49-F238E27FC236}">
                <a16:creationId xmlns:a16="http://schemas.microsoft.com/office/drawing/2014/main" id="{FA4F163A-2F7B-1055-3487-E4FE2B6BA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5425" y="28468638"/>
            <a:ext cx="151003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3" tIns="48381" rIns="96763" bIns="48381">
            <a:spAutoFit/>
          </a:bodyPr>
          <a:lstStyle>
            <a:lvl1pPr defTabSz="655638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55638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55638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55638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55638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5563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5563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5563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5563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Insira aqui as </a:t>
            </a:r>
            <a:r>
              <a:rPr lang="pt-BR" altLang="pt-BR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PRINCIPAIS </a:t>
            </a:r>
            <a:r>
              <a:rPr lang="pt-BR" alt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referências. As referências deverão ser inseridas ao final do texto dispostas em ordem alfabética, por autor. As referências devem seguir a norma da ABNT NBR 6023/2018. </a:t>
            </a:r>
          </a:p>
        </p:txBody>
      </p:sp>
      <p:sp>
        <p:nvSpPr>
          <p:cNvPr id="25" name="Text Box 3661">
            <a:extLst>
              <a:ext uri="{FF2B5EF4-FFF2-40B4-BE49-F238E27FC236}">
                <a16:creationId xmlns:a16="http://schemas.microsoft.com/office/drawing/2014/main" id="{2404A229-8546-23AE-607A-D359FDC02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9238" y="31754763"/>
            <a:ext cx="1503997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3" tIns="48381" rIns="96763" bIns="48381">
            <a:spAutoFit/>
          </a:bodyPr>
          <a:lstStyle/>
          <a:p>
            <a:pPr algn="just" defTabSz="21602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Seção não-obrigatória, podendo ser excluída, para agradecimento às instituições de fomento a pesquisa, etc.</a:t>
            </a:r>
            <a:endParaRPr lang="pt-BR" sz="2501" b="1" cap="all" dirty="0">
              <a:latin typeface="+mn-lt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8AEA83-ACD9-17E9-946F-66426A473929}"/>
              </a:ext>
            </a:extLst>
          </p:cNvPr>
          <p:cNvCxnSpPr>
            <a:cxnSpLocks/>
          </p:cNvCxnSpPr>
          <p:nvPr/>
        </p:nvCxnSpPr>
        <p:spPr>
          <a:xfrm flipV="1">
            <a:off x="16122650" y="9086850"/>
            <a:ext cx="80963" cy="24264938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789960DF-C875-B1A3-73CF-391F6AB1E547}"/>
              </a:ext>
            </a:extLst>
          </p:cNvPr>
          <p:cNvSpPr/>
          <p:nvPr/>
        </p:nvSpPr>
        <p:spPr>
          <a:xfrm>
            <a:off x="16754475" y="9020175"/>
            <a:ext cx="15341600" cy="1268413"/>
          </a:xfrm>
          <a:prstGeom prst="rect">
            <a:avLst/>
          </a:prstGeom>
          <a:solidFill>
            <a:srgbClr val="056B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602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</a:p>
        </p:txBody>
      </p:sp>
      <p:sp>
        <p:nvSpPr>
          <p:cNvPr id="3087" name="Text Box 3930">
            <a:extLst>
              <a:ext uri="{FF2B5EF4-FFF2-40B4-BE49-F238E27FC236}">
                <a16:creationId xmlns:a16="http://schemas.microsoft.com/office/drawing/2014/main" id="{537515DF-398F-7092-D762-0891ABE98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5113" y="13076238"/>
            <a:ext cx="15360650" cy="1450975"/>
          </a:xfrm>
          <a:prstGeom prst="rect">
            <a:avLst/>
          </a:prstGeom>
          <a:noFill/>
          <a:ln>
            <a:noFill/>
          </a:ln>
        </p:spPr>
        <p:txBody>
          <a:bodyPr lIns="96763" tIns="48381" rIns="96763" bIns="48381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5900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5900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5900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5900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 – </a:t>
            </a:r>
            <a:r>
              <a:rPr lang="pt-BR" altLang="pt-BR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Dendograma</a:t>
            </a:r>
            <a:r>
              <a:rPr lang="pt-BR" alt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análise hierárquica de agrupamentos dos seis estados brasileiros pertencentes à Amazônia que implantaram o CERH. </a:t>
            </a:r>
            <a:r>
              <a:rPr lang="pt-BR" altLang="pt-BR" sz="2801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pt-BR" altLang="pt-BR" sz="2801" i="1" dirty="0">
                <a:solidFill>
                  <a:srgbClr val="FF0000"/>
                </a:solidFill>
                <a:cs typeface="Times New Roman" panose="02020603050405020304" pitchFamily="18" charset="0"/>
              </a:rPr>
              <a:t>Times New Roman,</a:t>
            </a:r>
            <a:r>
              <a:rPr lang="pt-BR" altLang="pt-BR" sz="2801" dirty="0">
                <a:solidFill>
                  <a:srgbClr val="FF0000"/>
                </a:solidFill>
                <a:cs typeface="Times New Roman" panose="02020603050405020304" pitchFamily="18" charset="0"/>
              </a:rPr>
              <a:t> tamanho 30, sem negrito, espaçamento simples, justificado)</a:t>
            </a:r>
            <a:endParaRPr lang="pt-BR" altLang="pt-BR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0" name="Text Box 3661">
            <a:extLst>
              <a:ext uri="{FF2B5EF4-FFF2-40B4-BE49-F238E27FC236}">
                <a16:creationId xmlns:a16="http://schemas.microsoft.com/office/drawing/2014/main" id="{96504BB6-6478-89A5-A6F1-BF2FFE4AD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0988" y="10360025"/>
            <a:ext cx="15305087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3" tIns="48381" rIns="96763" bIns="48381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Inserir principais resultados das pesquisas com levantamento de dados, experimentais que utilizam entrevistas, prontuários, avaliações de pessoas ou revisão sistemática da literatura. Devido ao espaço, sugere-se dar preferência as figuras e tabelas.</a:t>
            </a:r>
          </a:p>
        </p:txBody>
      </p:sp>
      <p:sp>
        <p:nvSpPr>
          <p:cNvPr id="3091" name="Text Box 3661">
            <a:extLst>
              <a:ext uri="{FF2B5EF4-FFF2-40B4-BE49-F238E27FC236}">
                <a16:creationId xmlns:a16="http://schemas.microsoft.com/office/drawing/2014/main" id="{41873B87-3F95-5ABC-8671-DD68C2FD9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6525" y="21851938"/>
            <a:ext cx="15400338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3" tIns="48381" rIns="96763" bIns="48381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Neste item, escolha apenas um dos títulos “Conclusão” ou “Considerações Finais”. Esta parte do trabalho pretende apresentar as principais conclusões, destacando o progresso e as aplicações que a pesquisa propicia. A escrita das considerações finais deve expressar a relação entre os objetivos do trabalho e os resultados encontrados. Pode ser iniciada com o que foi aprendido. Deve ser exposto de forma muito resumida e pontual as ideias principais e as contribuições que o trabalho proporcionou para a área de estudos.</a:t>
            </a:r>
          </a:p>
        </p:txBody>
      </p:sp>
      <p:sp>
        <p:nvSpPr>
          <p:cNvPr id="3092" name="Text Box 3930">
            <a:extLst>
              <a:ext uri="{FF2B5EF4-FFF2-40B4-BE49-F238E27FC236}">
                <a16:creationId xmlns:a16="http://schemas.microsoft.com/office/drawing/2014/main" id="{6782EAC4-E61E-13C2-CC03-1C5A6E8E7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4013" y="19211925"/>
            <a:ext cx="1536223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3" tIns="48381" rIns="96763" bIns="48381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altLang="pt-BR" sz="3000">
                <a:latin typeface="Times New Roman" panose="02020603050405020304" pitchFamily="18" charset="0"/>
                <a:cs typeface="Times New Roman" panose="02020603050405020304" pitchFamily="18" charset="0"/>
              </a:rPr>
              <a:t>Ferreira et al. (2017). </a:t>
            </a:r>
            <a:r>
              <a:rPr lang="pt-BR" altLang="pt-BR" sz="320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pt-BR" altLang="pt-BR" sz="3200" i="1">
                <a:solidFill>
                  <a:srgbClr val="FF0000"/>
                </a:solidFill>
                <a:cs typeface="Times New Roman" panose="02020603050405020304" pitchFamily="18" charset="0"/>
              </a:rPr>
              <a:t>Times New Roman,</a:t>
            </a:r>
            <a:r>
              <a:rPr lang="pt-BR" altLang="pt-BR" sz="3200">
                <a:solidFill>
                  <a:srgbClr val="FF0000"/>
                </a:solidFill>
                <a:cs typeface="Times New Roman" panose="02020603050405020304" pitchFamily="18" charset="0"/>
              </a:rPr>
              <a:t> tamanho 30, sem negrito, espaçamento simples, justificado)</a:t>
            </a:r>
            <a:r>
              <a:rPr lang="pt-BR" altLang="pt-BR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altLang="pt-BR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3" name="Imagem 38">
            <a:extLst>
              <a:ext uri="{FF2B5EF4-FFF2-40B4-BE49-F238E27FC236}">
                <a16:creationId xmlns:a16="http://schemas.microsoft.com/office/drawing/2014/main" id="{3F7ABF7C-A263-28D7-6E27-CAB196670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0" y="14290675"/>
            <a:ext cx="862647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Imagem 13" descr="Texto&#10;&#10;Descrição gerada automaticamente">
            <a:extLst>
              <a:ext uri="{FF2B5EF4-FFF2-40B4-BE49-F238E27FC236}">
                <a16:creationId xmlns:a16="http://schemas.microsoft.com/office/drawing/2014/main" id="{DF3BF8F5-7408-1A52-5A4B-502394FB99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-61913"/>
            <a:ext cx="8585200" cy="221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95B7BAC-B84E-4E92-4CE7-F8A9634EFCB6}"/>
              </a:ext>
            </a:extLst>
          </p:cNvPr>
          <p:cNvSpPr/>
          <p:nvPr/>
        </p:nvSpPr>
        <p:spPr>
          <a:xfrm>
            <a:off x="27993975" y="0"/>
            <a:ext cx="3805238" cy="2052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96" name="Text Box 3661">
            <a:extLst>
              <a:ext uri="{FF2B5EF4-FFF2-40B4-BE49-F238E27FC236}">
                <a16:creationId xmlns:a16="http://schemas.microsoft.com/office/drawing/2014/main" id="{426DA123-D242-2862-ADAB-DD441B22A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8675" y="-287338"/>
            <a:ext cx="4795838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3" tIns="48381" rIns="96763" bIns="48381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pt-BR" altLang="pt-BR" sz="5000" b="1">
              <a:solidFill>
                <a:srgbClr val="056BF1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pt-BR" altLang="pt-BR" sz="2400" b="1">
                <a:solidFill>
                  <a:srgbClr val="056BF1"/>
                </a:solidFill>
                <a:latin typeface="Cambria" panose="02040503050406030204" pitchFamily="18" charset="0"/>
              </a:rPr>
              <a:t>LOCAL RESERVADO PARA</a:t>
            </a:r>
          </a:p>
          <a:p>
            <a:pPr algn="ctr" eaLnBrk="1" hangingPunct="1"/>
            <a:r>
              <a:rPr lang="pt-BR" altLang="pt-BR" sz="2400" b="1">
                <a:solidFill>
                  <a:srgbClr val="056BF1"/>
                </a:solidFill>
                <a:latin typeface="Cambria" panose="02040503050406030204" pitchFamily="18" charset="0"/>
              </a:rPr>
              <a:t> LOGO DE LABORATÓRIOS </a:t>
            </a:r>
          </a:p>
          <a:p>
            <a:pPr algn="ctr" eaLnBrk="1" hangingPunct="1"/>
            <a:r>
              <a:rPr lang="pt-BR" altLang="pt-BR" sz="2400" b="1">
                <a:solidFill>
                  <a:srgbClr val="056BF1"/>
                </a:solidFill>
                <a:latin typeface="Cambria" panose="02040503050406030204" pitchFamily="18" charset="0"/>
              </a:rPr>
              <a:t>OU INSTITUIÇÕES</a:t>
            </a:r>
          </a:p>
          <a:p>
            <a:pPr algn="ctr" eaLnBrk="1" hangingPunct="1"/>
            <a:endParaRPr lang="pt-BR" altLang="pt-BR" sz="5000" b="1">
              <a:solidFill>
                <a:srgbClr val="1F1FF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2397</TotalTime>
  <Words>668</Words>
  <Application>Microsoft Office PowerPoint</Application>
  <PresentationFormat>Personalizar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</vt:lpstr>
      <vt:lpstr>Times New Roman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Comissão Científica</dc:creator>
  <cp:lastModifiedBy>Jéssica Viana</cp:lastModifiedBy>
  <cp:revision>96</cp:revision>
  <cp:lastPrinted>2017-10-07T18:07:13Z</cp:lastPrinted>
  <dcterms:created xsi:type="dcterms:W3CDTF">2016-07-13T21:05:02Z</dcterms:created>
  <dcterms:modified xsi:type="dcterms:W3CDTF">2022-08-24T02:41:21Z</dcterms:modified>
</cp:coreProperties>
</file>