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iLAM6L/JdPKtQxm5XXDInu0C1S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27"/>
              </a:spcBef>
              <a:spcAft>
                <a:spcPts val="0"/>
              </a:spcAft>
              <a:buClr>
                <a:schemeClr val="dk1"/>
              </a:buClr>
              <a:buSzPts val="1984"/>
              <a:buNone/>
              <a:defRPr sz="1984"/>
            </a:lvl1pPr>
            <a:lvl2pPr lvl="1" algn="ctr">
              <a:lnSpc>
                <a:spcPct val="90000"/>
              </a:lnSpc>
              <a:spcBef>
                <a:spcPts val="413"/>
              </a:spcBef>
              <a:spcAft>
                <a:spcPts val="0"/>
              </a:spcAft>
              <a:buClr>
                <a:schemeClr val="dk1"/>
              </a:buClr>
              <a:buSzPts val="1653"/>
              <a:buNone/>
              <a:defRPr sz="1653"/>
            </a:lvl2pPr>
            <a:lvl3pPr lvl="2" algn="ctr">
              <a:lnSpc>
                <a:spcPct val="90000"/>
              </a:lnSpc>
              <a:spcBef>
                <a:spcPts val="413"/>
              </a:spcBef>
              <a:spcAft>
                <a:spcPts val="0"/>
              </a:spcAft>
              <a:buClr>
                <a:schemeClr val="dk1"/>
              </a:buClr>
              <a:buSzPts val="1488"/>
              <a:buNone/>
              <a:defRPr sz="1488"/>
            </a:lvl3pPr>
            <a:lvl4pPr lvl="3" algn="ctr">
              <a:lnSpc>
                <a:spcPct val="90000"/>
              </a:lnSpc>
              <a:spcBef>
                <a:spcPts val="413"/>
              </a:spcBef>
              <a:spcAft>
                <a:spcPts val="0"/>
              </a:spcAft>
              <a:buClr>
                <a:schemeClr val="dk1"/>
              </a:buClr>
              <a:buSzPts val="1323"/>
              <a:buNone/>
              <a:defRPr sz="1323"/>
            </a:lvl4pPr>
            <a:lvl5pPr lvl="4" algn="ctr">
              <a:lnSpc>
                <a:spcPct val="90000"/>
              </a:lnSpc>
              <a:spcBef>
                <a:spcPts val="413"/>
              </a:spcBef>
              <a:spcAft>
                <a:spcPts val="0"/>
              </a:spcAft>
              <a:buClr>
                <a:schemeClr val="dk1"/>
              </a:buClr>
              <a:buSzPts val="1323"/>
              <a:buNone/>
              <a:defRPr sz="1323"/>
            </a:lvl5pPr>
            <a:lvl6pPr lvl="5" algn="ctr">
              <a:lnSpc>
                <a:spcPct val="90000"/>
              </a:lnSpc>
              <a:spcBef>
                <a:spcPts val="413"/>
              </a:spcBef>
              <a:spcAft>
                <a:spcPts val="0"/>
              </a:spcAft>
              <a:buClr>
                <a:schemeClr val="dk1"/>
              </a:buClr>
              <a:buSzPts val="1323"/>
              <a:buNone/>
              <a:defRPr sz="1323"/>
            </a:lvl6pPr>
            <a:lvl7pPr lvl="6" algn="ctr">
              <a:lnSpc>
                <a:spcPct val="90000"/>
              </a:lnSpc>
              <a:spcBef>
                <a:spcPts val="413"/>
              </a:spcBef>
              <a:spcAft>
                <a:spcPts val="0"/>
              </a:spcAft>
              <a:buClr>
                <a:schemeClr val="dk1"/>
              </a:buClr>
              <a:buSzPts val="1323"/>
              <a:buNone/>
              <a:defRPr sz="1323"/>
            </a:lvl7pPr>
            <a:lvl8pPr lvl="7" algn="ctr">
              <a:lnSpc>
                <a:spcPct val="90000"/>
              </a:lnSpc>
              <a:spcBef>
                <a:spcPts val="413"/>
              </a:spcBef>
              <a:spcAft>
                <a:spcPts val="0"/>
              </a:spcAft>
              <a:buClr>
                <a:schemeClr val="dk1"/>
              </a:buClr>
              <a:buSzPts val="1323"/>
              <a:buNone/>
              <a:defRPr sz="1323"/>
            </a:lvl8pPr>
            <a:lvl9pPr lvl="8" algn="ctr">
              <a:lnSpc>
                <a:spcPct val="90000"/>
              </a:lnSpc>
              <a:spcBef>
                <a:spcPts val="413"/>
              </a:spcBef>
              <a:spcAft>
                <a:spcPts val="0"/>
              </a:spcAft>
              <a:buClr>
                <a:schemeClr val="dk1"/>
              </a:buClr>
              <a:buSzPts val="1323"/>
              <a:buNone/>
              <a:defRPr sz="1323"/>
            </a:lvl9pPr>
          </a:lstStyle>
          <a:p/>
        </p:txBody>
      </p:sp>
      <p:sp>
        <p:nvSpPr>
          <p:cNvPr id="14" name="Google Shape;14;p3"/>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387910" y="2978019"/>
            <a:ext cx="6783857" cy="65202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71" name="Google Shape;71;p12"/>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77" name="Google Shape;77;p13"/>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20" name="Google Shape;20;p4"/>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sz="1984">
                <a:solidFill>
                  <a:schemeClr val="dk1"/>
                </a:solidFill>
              </a:defRPr>
            </a:lvl1pPr>
            <a:lvl2pPr indent="-228600" lvl="1" marL="914400" algn="l">
              <a:lnSpc>
                <a:spcPct val="90000"/>
              </a:lnSpc>
              <a:spcBef>
                <a:spcPts val="413"/>
              </a:spcBef>
              <a:spcAft>
                <a:spcPts val="0"/>
              </a:spcAft>
              <a:buClr>
                <a:srgbClr val="888888"/>
              </a:buClr>
              <a:buSzPts val="1653"/>
              <a:buNone/>
              <a:defRPr sz="1653">
                <a:solidFill>
                  <a:srgbClr val="888888"/>
                </a:solidFill>
              </a:defRPr>
            </a:lvl2pPr>
            <a:lvl3pPr indent="-228600" lvl="2" marL="1371600" algn="l">
              <a:lnSpc>
                <a:spcPct val="90000"/>
              </a:lnSpc>
              <a:spcBef>
                <a:spcPts val="413"/>
              </a:spcBef>
              <a:spcAft>
                <a:spcPts val="0"/>
              </a:spcAft>
              <a:buClr>
                <a:srgbClr val="888888"/>
              </a:buClr>
              <a:buSzPts val="1488"/>
              <a:buNone/>
              <a:defRPr sz="1488">
                <a:solidFill>
                  <a:srgbClr val="888888"/>
                </a:solidFill>
              </a:defRPr>
            </a:lvl3pPr>
            <a:lvl4pPr indent="-228600" lvl="3" marL="1828800" algn="l">
              <a:lnSpc>
                <a:spcPct val="90000"/>
              </a:lnSpc>
              <a:spcBef>
                <a:spcPts val="413"/>
              </a:spcBef>
              <a:spcAft>
                <a:spcPts val="0"/>
              </a:spcAft>
              <a:buClr>
                <a:srgbClr val="888888"/>
              </a:buClr>
              <a:buSzPts val="1323"/>
              <a:buNone/>
              <a:defRPr sz="1323">
                <a:solidFill>
                  <a:srgbClr val="888888"/>
                </a:solidFill>
              </a:defRPr>
            </a:lvl4pPr>
            <a:lvl5pPr indent="-228600" lvl="4" marL="2286000" algn="l">
              <a:lnSpc>
                <a:spcPct val="90000"/>
              </a:lnSpc>
              <a:spcBef>
                <a:spcPts val="413"/>
              </a:spcBef>
              <a:spcAft>
                <a:spcPts val="0"/>
              </a:spcAft>
              <a:buClr>
                <a:srgbClr val="888888"/>
              </a:buClr>
              <a:buSzPts val="1323"/>
              <a:buNone/>
              <a:defRPr sz="1323">
                <a:solidFill>
                  <a:srgbClr val="888888"/>
                </a:solidFill>
              </a:defRPr>
            </a:lvl5pPr>
            <a:lvl6pPr indent="-228600" lvl="5" marL="2743200" algn="l">
              <a:lnSpc>
                <a:spcPct val="90000"/>
              </a:lnSpc>
              <a:spcBef>
                <a:spcPts val="413"/>
              </a:spcBef>
              <a:spcAft>
                <a:spcPts val="0"/>
              </a:spcAft>
              <a:buClr>
                <a:srgbClr val="888888"/>
              </a:buClr>
              <a:buSzPts val="1323"/>
              <a:buNone/>
              <a:defRPr sz="1323">
                <a:solidFill>
                  <a:srgbClr val="888888"/>
                </a:solidFill>
              </a:defRPr>
            </a:lvl6pPr>
            <a:lvl7pPr indent="-228600" lvl="6" marL="3200400" algn="l">
              <a:lnSpc>
                <a:spcPct val="90000"/>
              </a:lnSpc>
              <a:spcBef>
                <a:spcPts val="413"/>
              </a:spcBef>
              <a:spcAft>
                <a:spcPts val="0"/>
              </a:spcAft>
              <a:buClr>
                <a:srgbClr val="888888"/>
              </a:buClr>
              <a:buSzPts val="1323"/>
              <a:buNone/>
              <a:defRPr sz="1323">
                <a:solidFill>
                  <a:srgbClr val="888888"/>
                </a:solidFill>
              </a:defRPr>
            </a:lvl7pPr>
            <a:lvl8pPr indent="-228600" lvl="7" marL="3657600" algn="l">
              <a:lnSpc>
                <a:spcPct val="90000"/>
              </a:lnSpc>
              <a:spcBef>
                <a:spcPts val="413"/>
              </a:spcBef>
              <a:spcAft>
                <a:spcPts val="0"/>
              </a:spcAft>
              <a:buClr>
                <a:srgbClr val="888888"/>
              </a:buClr>
              <a:buSzPts val="1323"/>
              <a:buNone/>
              <a:defRPr sz="1323">
                <a:solidFill>
                  <a:srgbClr val="888888"/>
                </a:solidFill>
              </a:defRPr>
            </a:lvl8pPr>
            <a:lvl9pPr indent="-228600" lvl="8" marL="4114800" algn="l">
              <a:lnSpc>
                <a:spcPct val="90000"/>
              </a:lnSpc>
              <a:spcBef>
                <a:spcPts val="413"/>
              </a:spcBef>
              <a:spcAft>
                <a:spcPts val="0"/>
              </a:spcAft>
              <a:buClr>
                <a:srgbClr val="888888"/>
              </a:buClr>
              <a:buSzPts val="1323"/>
              <a:buNone/>
              <a:defRPr sz="1323">
                <a:solidFill>
                  <a:srgbClr val="888888"/>
                </a:solidFill>
              </a:defRPr>
            </a:lvl9pPr>
          </a:lstStyle>
          <a:p/>
        </p:txBody>
      </p:sp>
      <p:sp>
        <p:nvSpPr>
          <p:cNvPr id="26" name="Google Shape;26;p5"/>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32" name="Google Shape;32;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33" name="Google Shape;33;p6"/>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b="1" sz="1984"/>
            </a:lvl1pPr>
            <a:lvl2pPr indent="-228600" lvl="1" marL="914400" algn="l">
              <a:lnSpc>
                <a:spcPct val="90000"/>
              </a:lnSpc>
              <a:spcBef>
                <a:spcPts val="413"/>
              </a:spcBef>
              <a:spcAft>
                <a:spcPts val="0"/>
              </a:spcAft>
              <a:buClr>
                <a:schemeClr val="dk1"/>
              </a:buClr>
              <a:buSzPts val="1653"/>
              <a:buNone/>
              <a:defRPr b="1" sz="1653"/>
            </a:lvl2pPr>
            <a:lvl3pPr indent="-228600" lvl="2" marL="1371600" algn="l">
              <a:lnSpc>
                <a:spcPct val="90000"/>
              </a:lnSpc>
              <a:spcBef>
                <a:spcPts val="413"/>
              </a:spcBef>
              <a:spcAft>
                <a:spcPts val="0"/>
              </a:spcAft>
              <a:buClr>
                <a:schemeClr val="dk1"/>
              </a:buClr>
              <a:buSzPts val="1488"/>
              <a:buNone/>
              <a:defRPr b="1" sz="1488"/>
            </a:lvl3pPr>
            <a:lvl4pPr indent="-228600" lvl="3" marL="1828800" algn="l">
              <a:lnSpc>
                <a:spcPct val="90000"/>
              </a:lnSpc>
              <a:spcBef>
                <a:spcPts val="413"/>
              </a:spcBef>
              <a:spcAft>
                <a:spcPts val="0"/>
              </a:spcAft>
              <a:buClr>
                <a:schemeClr val="dk1"/>
              </a:buClr>
              <a:buSzPts val="1323"/>
              <a:buNone/>
              <a:defRPr b="1" sz="1323"/>
            </a:lvl4pPr>
            <a:lvl5pPr indent="-228600" lvl="4" marL="2286000" algn="l">
              <a:lnSpc>
                <a:spcPct val="90000"/>
              </a:lnSpc>
              <a:spcBef>
                <a:spcPts val="413"/>
              </a:spcBef>
              <a:spcAft>
                <a:spcPts val="0"/>
              </a:spcAft>
              <a:buClr>
                <a:schemeClr val="dk1"/>
              </a:buClr>
              <a:buSzPts val="1323"/>
              <a:buNone/>
              <a:defRPr b="1" sz="1323"/>
            </a:lvl5pPr>
            <a:lvl6pPr indent="-228600" lvl="5" marL="2743200" algn="l">
              <a:lnSpc>
                <a:spcPct val="90000"/>
              </a:lnSpc>
              <a:spcBef>
                <a:spcPts val="413"/>
              </a:spcBef>
              <a:spcAft>
                <a:spcPts val="0"/>
              </a:spcAft>
              <a:buClr>
                <a:schemeClr val="dk1"/>
              </a:buClr>
              <a:buSzPts val="1323"/>
              <a:buNone/>
              <a:defRPr b="1" sz="1323"/>
            </a:lvl6pPr>
            <a:lvl7pPr indent="-228600" lvl="6" marL="3200400" algn="l">
              <a:lnSpc>
                <a:spcPct val="90000"/>
              </a:lnSpc>
              <a:spcBef>
                <a:spcPts val="413"/>
              </a:spcBef>
              <a:spcAft>
                <a:spcPts val="0"/>
              </a:spcAft>
              <a:buClr>
                <a:schemeClr val="dk1"/>
              </a:buClr>
              <a:buSzPts val="1323"/>
              <a:buNone/>
              <a:defRPr b="1" sz="1323"/>
            </a:lvl7pPr>
            <a:lvl8pPr indent="-228600" lvl="7" marL="3657600" algn="l">
              <a:lnSpc>
                <a:spcPct val="90000"/>
              </a:lnSpc>
              <a:spcBef>
                <a:spcPts val="413"/>
              </a:spcBef>
              <a:spcAft>
                <a:spcPts val="0"/>
              </a:spcAft>
              <a:buClr>
                <a:schemeClr val="dk1"/>
              </a:buClr>
              <a:buSzPts val="1323"/>
              <a:buNone/>
              <a:defRPr b="1" sz="1323"/>
            </a:lvl8pPr>
            <a:lvl9pPr indent="-228600" lvl="8" marL="4114800" algn="l">
              <a:lnSpc>
                <a:spcPct val="90000"/>
              </a:lnSpc>
              <a:spcBef>
                <a:spcPts val="413"/>
              </a:spcBef>
              <a:spcAft>
                <a:spcPts val="0"/>
              </a:spcAft>
              <a:buClr>
                <a:schemeClr val="dk1"/>
              </a:buClr>
              <a:buSzPts val="1323"/>
              <a:buNone/>
              <a:defRPr b="1" sz="1323"/>
            </a:lvl9pPr>
          </a:lstStyle>
          <a:p/>
        </p:txBody>
      </p:sp>
      <p:sp>
        <p:nvSpPr>
          <p:cNvPr id="39" name="Google Shape;39;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40" name="Google Shape;40;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b="1" sz="1984"/>
            </a:lvl1pPr>
            <a:lvl2pPr indent="-228600" lvl="1" marL="914400" algn="l">
              <a:lnSpc>
                <a:spcPct val="90000"/>
              </a:lnSpc>
              <a:spcBef>
                <a:spcPts val="413"/>
              </a:spcBef>
              <a:spcAft>
                <a:spcPts val="0"/>
              </a:spcAft>
              <a:buClr>
                <a:schemeClr val="dk1"/>
              </a:buClr>
              <a:buSzPts val="1653"/>
              <a:buNone/>
              <a:defRPr b="1" sz="1653"/>
            </a:lvl2pPr>
            <a:lvl3pPr indent="-228600" lvl="2" marL="1371600" algn="l">
              <a:lnSpc>
                <a:spcPct val="90000"/>
              </a:lnSpc>
              <a:spcBef>
                <a:spcPts val="413"/>
              </a:spcBef>
              <a:spcAft>
                <a:spcPts val="0"/>
              </a:spcAft>
              <a:buClr>
                <a:schemeClr val="dk1"/>
              </a:buClr>
              <a:buSzPts val="1488"/>
              <a:buNone/>
              <a:defRPr b="1" sz="1488"/>
            </a:lvl3pPr>
            <a:lvl4pPr indent="-228600" lvl="3" marL="1828800" algn="l">
              <a:lnSpc>
                <a:spcPct val="90000"/>
              </a:lnSpc>
              <a:spcBef>
                <a:spcPts val="413"/>
              </a:spcBef>
              <a:spcAft>
                <a:spcPts val="0"/>
              </a:spcAft>
              <a:buClr>
                <a:schemeClr val="dk1"/>
              </a:buClr>
              <a:buSzPts val="1323"/>
              <a:buNone/>
              <a:defRPr b="1" sz="1323"/>
            </a:lvl4pPr>
            <a:lvl5pPr indent="-228600" lvl="4" marL="2286000" algn="l">
              <a:lnSpc>
                <a:spcPct val="90000"/>
              </a:lnSpc>
              <a:spcBef>
                <a:spcPts val="413"/>
              </a:spcBef>
              <a:spcAft>
                <a:spcPts val="0"/>
              </a:spcAft>
              <a:buClr>
                <a:schemeClr val="dk1"/>
              </a:buClr>
              <a:buSzPts val="1323"/>
              <a:buNone/>
              <a:defRPr b="1" sz="1323"/>
            </a:lvl5pPr>
            <a:lvl6pPr indent="-228600" lvl="5" marL="2743200" algn="l">
              <a:lnSpc>
                <a:spcPct val="90000"/>
              </a:lnSpc>
              <a:spcBef>
                <a:spcPts val="413"/>
              </a:spcBef>
              <a:spcAft>
                <a:spcPts val="0"/>
              </a:spcAft>
              <a:buClr>
                <a:schemeClr val="dk1"/>
              </a:buClr>
              <a:buSzPts val="1323"/>
              <a:buNone/>
              <a:defRPr b="1" sz="1323"/>
            </a:lvl6pPr>
            <a:lvl7pPr indent="-228600" lvl="6" marL="3200400" algn="l">
              <a:lnSpc>
                <a:spcPct val="90000"/>
              </a:lnSpc>
              <a:spcBef>
                <a:spcPts val="413"/>
              </a:spcBef>
              <a:spcAft>
                <a:spcPts val="0"/>
              </a:spcAft>
              <a:buClr>
                <a:schemeClr val="dk1"/>
              </a:buClr>
              <a:buSzPts val="1323"/>
              <a:buNone/>
              <a:defRPr b="1" sz="1323"/>
            </a:lvl7pPr>
            <a:lvl8pPr indent="-228600" lvl="7" marL="3657600" algn="l">
              <a:lnSpc>
                <a:spcPct val="90000"/>
              </a:lnSpc>
              <a:spcBef>
                <a:spcPts val="413"/>
              </a:spcBef>
              <a:spcAft>
                <a:spcPts val="0"/>
              </a:spcAft>
              <a:buClr>
                <a:schemeClr val="dk1"/>
              </a:buClr>
              <a:buSzPts val="1323"/>
              <a:buNone/>
              <a:defRPr b="1" sz="1323"/>
            </a:lvl8pPr>
            <a:lvl9pPr indent="-228600" lvl="8" marL="4114800" algn="l">
              <a:lnSpc>
                <a:spcPct val="90000"/>
              </a:lnSpc>
              <a:spcBef>
                <a:spcPts val="413"/>
              </a:spcBef>
              <a:spcAft>
                <a:spcPts val="0"/>
              </a:spcAft>
              <a:buClr>
                <a:schemeClr val="dk1"/>
              </a:buClr>
              <a:buSzPts val="1323"/>
              <a:buNone/>
              <a:defRPr b="1" sz="1323"/>
            </a:lvl9pPr>
          </a:lstStyle>
          <a:p/>
        </p:txBody>
      </p:sp>
      <p:sp>
        <p:nvSpPr>
          <p:cNvPr id="41" name="Google Shape;41;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42" name="Google Shape;42;p7"/>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rmAutofit/>
          </a:bodyPr>
          <a:lstStyle>
            <a:lvl1pPr indent="-396557" lvl="0" marL="457200" algn="l">
              <a:lnSpc>
                <a:spcPct val="90000"/>
              </a:lnSpc>
              <a:spcBef>
                <a:spcPts val="827"/>
              </a:spcBef>
              <a:spcAft>
                <a:spcPts val="0"/>
              </a:spcAft>
              <a:buClr>
                <a:schemeClr val="dk1"/>
              </a:buClr>
              <a:buSzPts val="2645"/>
              <a:buChar char="•"/>
              <a:defRPr sz="2645"/>
            </a:lvl1pPr>
            <a:lvl2pPr indent="-375602" lvl="1" marL="914400" algn="l">
              <a:lnSpc>
                <a:spcPct val="90000"/>
              </a:lnSpc>
              <a:spcBef>
                <a:spcPts val="413"/>
              </a:spcBef>
              <a:spcAft>
                <a:spcPts val="0"/>
              </a:spcAft>
              <a:buClr>
                <a:schemeClr val="dk1"/>
              </a:buClr>
              <a:buSzPts val="2315"/>
              <a:buChar char="•"/>
              <a:defRPr sz="2315"/>
            </a:lvl2pPr>
            <a:lvl3pPr indent="-354583" lvl="2" marL="1371600" algn="l">
              <a:lnSpc>
                <a:spcPct val="90000"/>
              </a:lnSpc>
              <a:spcBef>
                <a:spcPts val="413"/>
              </a:spcBef>
              <a:spcAft>
                <a:spcPts val="0"/>
              </a:spcAft>
              <a:buClr>
                <a:schemeClr val="dk1"/>
              </a:buClr>
              <a:buSzPts val="1984"/>
              <a:buChar char="•"/>
              <a:defRPr sz="1984"/>
            </a:lvl3pPr>
            <a:lvl4pPr indent="-333565" lvl="3" marL="1828800" algn="l">
              <a:lnSpc>
                <a:spcPct val="90000"/>
              </a:lnSpc>
              <a:spcBef>
                <a:spcPts val="413"/>
              </a:spcBef>
              <a:spcAft>
                <a:spcPts val="0"/>
              </a:spcAft>
              <a:buClr>
                <a:schemeClr val="dk1"/>
              </a:buClr>
              <a:buSzPts val="1653"/>
              <a:buChar char="•"/>
              <a:defRPr sz="1653"/>
            </a:lvl4pPr>
            <a:lvl5pPr indent="-333565" lvl="4" marL="2286000" algn="l">
              <a:lnSpc>
                <a:spcPct val="90000"/>
              </a:lnSpc>
              <a:spcBef>
                <a:spcPts val="413"/>
              </a:spcBef>
              <a:spcAft>
                <a:spcPts val="0"/>
              </a:spcAft>
              <a:buClr>
                <a:schemeClr val="dk1"/>
              </a:buClr>
              <a:buSzPts val="1653"/>
              <a:buChar char="•"/>
              <a:defRPr sz="1653"/>
            </a:lvl5pPr>
            <a:lvl6pPr indent="-333565" lvl="5" marL="2743200" algn="l">
              <a:lnSpc>
                <a:spcPct val="90000"/>
              </a:lnSpc>
              <a:spcBef>
                <a:spcPts val="413"/>
              </a:spcBef>
              <a:spcAft>
                <a:spcPts val="0"/>
              </a:spcAft>
              <a:buClr>
                <a:schemeClr val="dk1"/>
              </a:buClr>
              <a:buSzPts val="1653"/>
              <a:buChar char="•"/>
              <a:defRPr sz="1653"/>
            </a:lvl6pPr>
            <a:lvl7pPr indent="-333565" lvl="6" marL="3200400" algn="l">
              <a:lnSpc>
                <a:spcPct val="90000"/>
              </a:lnSpc>
              <a:spcBef>
                <a:spcPts val="413"/>
              </a:spcBef>
              <a:spcAft>
                <a:spcPts val="0"/>
              </a:spcAft>
              <a:buClr>
                <a:schemeClr val="dk1"/>
              </a:buClr>
              <a:buSzPts val="1653"/>
              <a:buChar char="•"/>
              <a:defRPr sz="1653"/>
            </a:lvl7pPr>
            <a:lvl8pPr indent="-333565" lvl="7" marL="3657600" algn="l">
              <a:lnSpc>
                <a:spcPct val="90000"/>
              </a:lnSpc>
              <a:spcBef>
                <a:spcPts val="413"/>
              </a:spcBef>
              <a:spcAft>
                <a:spcPts val="0"/>
              </a:spcAft>
              <a:buClr>
                <a:schemeClr val="dk1"/>
              </a:buClr>
              <a:buSzPts val="1653"/>
              <a:buChar char="•"/>
              <a:defRPr sz="1653"/>
            </a:lvl8pPr>
            <a:lvl9pPr indent="-333565" lvl="8" marL="4114800" algn="l">
              <a:lnSpc>
                <a:spcPct val="90000"/>
              </a:lnSpc>
              <a:spcBef>
                <a:spcPts val="413"/>
              </a:spcBef>
              <a:spcAft>
                <a:spcPts val="0"/>
              </a:spcAft>
              <a:buClr>
                <a:schemeClr val="dk1"/>
              </a:buClr>
              <a:buSzPts val="1653"/>
              <a:buChar char="•"/>
              <a:defRPr sz="1653"/>
            </a:lvl9pPr>
          </a:lstStyle>
          <a:p/>
        </p:txBody>
      </p:sp>
      <p:sp>
        <p:nvSpPr>
          <p:cNvPr id="57" name="Google Shape;57;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323"/>
              <a:buNone/>
              <a:defRPr sz="1323"/>
            </a:lvl1pPr>
            <a:lvl2pPr indent="-228600" lvl="1" marL="914400" algn="l">
              <a:lnSpc>
                <a:spcPct val="90000"/>
              </a:lnSpc>
              <a:spcBef>
                <a:spcPts val="413"/>
              </a:spcBef>
              <a:spcAft>
                <a:spcPts val="0"/>
              </a:spcAft>
              <a:buClr>
                <a:schemeClr val="dk1"/>
              </a:buClr>
              <a:buSzPts val="1157"/>
              <a:buNone/>
              <a:defRPr sz="1157"/>
            </a:lvl2pPr>
            <a:lvl3pPr indent="-228600" lvl="2" marL="1371600" algn="l">
              <a:lnSpc>
                <a:spcPct val="90000"/>
              </a:lnSpc>
              <a:spcBef>
                <a:spcPts val="413"/>
              </a:spcBef>
              <a:spcAft>
                <a:spcPts val="0"/>
              </a:spcAft>
              <a:buClr>
                <a:schemeClr val="dk1"/>
              </a:buClr>
              <a:buSzPts val="992"/>
              <a:buNone/>
              <a:defRPr sz="992"/>
            </a:lvl3pPr>
            <a:lvl4pPr indent="-228600" lvl="3" marL="1828800" algn="l">
              <a:lnSpc>
                <a:spcPct val="90000"/>
              </a:lnSpc>
              <a:spcBef>
                <a:spcPts val="413"/>
              </a:spcBef>
              <a:spcAft>
                <a:spcPts val="0"/>
              </a:spcAft>
              <a:buClr>
                <a:schemeClr val="dk1"/>
              </a:buClr>
              <a:buSzPts val="827"/>
              <a:buNone/>
              <a:defRPr sz="827"/>
            </a:lvl4pPr>
            <a:lvl5pPr indent="-228600" lvl="4" marL="2286000" algn="l">
              <a:lnSpc>
                <a:spcPct val="90000"/>
              </a:lnSpc>
              <a:spcBef>
                <a:spcPts val="413"/>
              </a:spcBef>
              <a:spcAft>
                <a:spcPts val="0"/>
              </a:spcAft>
              <a:buClr>
                <a:schemeClr val="dk1"/>
              </a:buClr>
              <a:buSzPts val="827"/>
              <a:buNone/>
              <a:defRPr sz="827"/>
            </a:lvl5pPr>
            <a:lvl6pPr indent="-228600" lvl="5" marL="2743200" algn="l">
              <a:lnSpc>
                <a:spcPct val="90000"/>
              </a:lnSpc>
              <a:spcBef>
                <a:spcPts val="413"/>
              </a:spcBef>
              <a:spcAft>
                <a:spcPts val="0"/>
              </a:spcAft>
              <a:buClr>
                <a:schemeClr val="dk1"/>
              </a:buClr>
              <a:buSzPts val="827"/>
              <a:buNone/>
              <a:defRPr sz="827"/>
            </a:lvl6pPr>
            <a:lvl7pPr indent="-228600" lvl="6" marL="3200400" algn="l">
              <a:lnSpc>
                <a:spcPct val="90000"/>
              </a:lnSpc>
              <a:spcBef>
                <a:spcPts val="413"/>
              </a:spcBef>
              <a:spcAft>
                <a:spcPts val="0"/>
              </a:spcAft>
              <a:buClr>
                <a:schemeClr val="dk1"/>
              </a:buClr>
              <a:buSzPts val="827"/>
              <a:buNone/>
              <a:defRPr sz="827"/>
            </a:lvl7pPr>
            <a:lvl8pPr indent="-228600" lvl="7" marL="3657600" algn="l">
              <a:lnSpc>
                <a:spcPct val="90000"/>
              </a:lnSpc>
              <a:spcBef>
                <a:spcPts val="413"/>
              </a:spcBef>
              <a:spcAft>
                <a:spcPts val="0"/>
              </a:spcAft>
              <a:buClr>
                <a:schemeClr val="dk1"/>
              </a:buClr>
              <a:buSzPts val="827"/>
              <a:buNone/>
              <a:defRPr sz="827"/>
            </a:lvl8pPr>
            <a:lvl9pPr indent="-228600" lvl="8" marL="4114800" algn="l">
              <a:lnSpc>
                <a:spcPct val="90000"/>
              </a:lnSpc>
              <a:spcBef>
                <a:spcPts val="413"/>
              </a:spcBef>
              <a:spcAft>
                <a:spcPts val="0"/>
              </a:spcAft>
              <a:buClr>
                <a:schemeClr val="dk1"/>
              </a:buClr>
              <a:buSzPts val="827"/>
              <a:buNone/>
              <a:defRPr sz="827"/>
            </a:lvl9pPr>
          </a:lstStyle>
          <a:p/>
        </p:txBody>
      </p:sp>
      <p:sp>
        <p:nvSpPr>
          <p:cNvPr id="58" name="Google Shape;58;p10"/>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213847" y="1539425"/>
            <a:ext cx="3827085" cy="7598117"/>
          </a:xfrm>
          <a:prstGeom prst="rect">
            <a:avLst/>
          </a:prstGeom>
          <a:noFill/>
          <a:ln>
            <a:noFill/>
          </a:ln>
        </p:spPr>
      </p:sp>
      <p:sp>
        <p:nvSpPr>
          <p:cNvPr id="64" name="Google Shape;64;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323"/>
              <a:buNone/>
              <a:defRPr sz="1323"/>
            </a:lvl1pPr>
            <a:lvl2pPr indent="-228600" lvl="1" marL="914400" algn="l">
              <a:lnSpc>
                <a:spcPct val="90000"/>
              </a:lnSpc>
              <a:spcBef>
                <a:spcPts val="413"/>
              </a:spcBef>
              <a:spcAft>
                <a:spcPts val="0"/>
              </a:spcAft>
              <a:buClr>
                <a:schemeClr val="dk1"/>
              </a:buClr>
              <a:buSzPts val="1157"/>
              <a:buNone/>
              <a:defRPr sz="1157"/>
            </a:lvl2pPr>
            <a:lvl3pPr indent="-228600" lvl="2" marL="1371600" algn="l">
              <a:lnSpc>
                <a:spcPct val="90000"/>
              </a:lnSpc>
              <a:spcBef>
                <a:spcPts val="413"/>
              </a:spcBef>
              <a:spcAft>
                <a:spcPts val="0"/>
              </a:spcAft>
              <a:buClr>
                <a:schemeClr val="dk1"/>
              </a:buClr>
              <a:buSzPts val="992"/>
              <a:buNone/>
              <a:defRPr sz="992"/>
            </a:lvl3pPr>
            <a:lvl4pPr indent="-228600" lvl="3" marL="1828800" algn="l">
              <a:lnSpc>
                <a:spcPct val="90000"/>
              </a:lnSpc>
              <a:spcBef>
                <a:spcPts val="413"/>
              </a:spcBef>
              <a:spcAft>
                <a:spcPts val="0"/>
              </a:spcAft>
              <a:buClr>
                <a:schemeClr val="dk1"/>
              </a:buClr>
              <a:buSzPts val="827"/>
              <a:buNone/>
              <a:defRPr sz="827"/>
            </a:lvl4pPr>
            <a:lvl5pPr indent="-228600" lvl="4" marL="2286000" algn="l">
              <a:lnSpc>
                <a:spcPct val="90000"/>
              </a:lnSpc>
              <a:spcBef>
                <a:spcPts val="413"/>
              </a:spcBef>
              <a:spcAft>
                <a:spcPts val="0"/>
              </a:spcAft>
              <a:buClr>
                <a:schemeClr val="dk1"/>
              </a:buClr>
              <a:buSzPts val="827"/>
              <a:buNone/>
              <a:defRPr sz="827"/>
            </a:lvl5pPr>
            <a:lvl6pPr indent="-228600" lvl="5" marL="2743200" algn="l">
              <a:lnSpc>
                <a:spcPct val="90000"/>
              </a:lnSpc>
              <a:spcBef>
                <a:spcPts val="413"/>
              </a:spcBef>
              <a:spcAft>
                <a:spcPts val="0"/>
              </a:spcAft>
              <a:buClr>
                <a:schemeClr val="dk1"/>
              </a:buClr>
              <a:buSzPts val="827"/>
              <a:buNone/>
              <a:defRPr sz="827"/>
            </a:lvl6pPr>
            <a:lvl7pPr indent="-228600" lvl="6" marL="3200400" algn="l">
              <a:lnSpc>
                <a:spcPct val="90000"/>
              </a:lnSpc>
              <a:spcBef>
                <a:spcPts val="413"/>
              </a:spcBef>
              <a:spcAft>
                <a:spcPts val="0"/>
              </a:spcAft>
              <a:buClr>
                <a:schemeClr val="dk1"/>
              </a:buClr>
              <a:buSzPts val="827"/>
              <a:buNone/>
              <a:defRPr sz="827"/>
            </a:lvl7pPr>
            <a:lvl8pPr indent="-228600" lvl="7" marL="3657600" algn="l">
              <a:lnSpc>
                <a:spcPct val="90000"/>
              </a:lnSpc>
              <a:spcBef>
                <a:spcPts val="413"/>
              </a:spcBef>
              <a:spcAft>
                <a:spcPts val="0"/>
              </a:spcAft>
              <a:buClr>
                <a:schemeClr val="dk1"/>
              </a:buClr>
              <a:buSzPts val="827"/>
              <a:buNone/>
              <a:defRPr sz="827"/>
            </a:lvl8pPr>
            <a:lvl9pPr indent="-228600" lvl="8" marL="4114800" algn="l">
              <a:lnSpc>
                <a:spcPct val="90000"/>
              </a:lnSpc>
              <a:spcBef>
                <a:spcPts val="413"/>
              </a:spcBef>
              <a:spcAft>
                <a:spcPts val="0"/>
              </a:spcAft>
              <a:buClr>
                <a:schemeClr val="dk1"/>
              </a:buClr>
              <a:buSzPts val="827"/>
              <a:buNone/>
              <a:defRPr sz="827"/>
            </a:lvl9pPr>
          </a:lstStyle>
          <a:p/>
        </p:txBody>
      </p:sp>
      <p:sp>
        <p:nvSpPr>
          <p:cNvPr id="65" name="Google Shape;65;p11"/>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rm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9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9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92" u="none" cap="none" strike="noStrike">
                <a:solidFill>
                  <a:srgbClr val="888888"/>
                </a:solidFill>
                <a:latin typeface="Calibri"/>
                <a:ea typeface="Calibri"/>
                <a:cs typeface="Calibri"/>
                <a:sym typeface="Calibri"/>
              </a:defRPr>
            </a:lvl1pPr>
            <a:lvl2pPr indent="0" lvl="1" marL="0" marR="0" rtl="0" algn="r">
              <a:spcBef>
                <a:spcPts val="0"/>
              </a:spcBef>
              <a:buNone/>
              <a:defRPr b="0" i="0" sz="992" u="none" cap="none" strike="noStrike">
                <a:solidFill>
                  <a:srgbClr val="888888"/>
                </a:solidFill>
                <a:latin typeface="Calibri"/>
                <a:ea typeface="Calibri"/>
                <a:cs typeface="Calibri"/>
                <a:sym typeface="Calibri"/>
              </a:defRPr>
            </a:lvl2pPr>
            <a:lvl3pPr indent="0" lvl="2" marL="0" marR="0" rtl="0" algn="r">
              <a:spcBef>
                <a:spcPts val="0"/>
              </a:spcBef>
              <a:buNone/>
              <a:defRPr b="0" i="0" sz="992" u="none" cap="none" strike="noStrike">
                <a:solidFill>
                  <a:srgbClr val="888888"/>
                </a:solidFill>
                <a:latin typeface="Calibri"/>
                <a:ea typeface="Calibri"/>
                <a:cs typeface="Calibri"/>
                <a:sym typeface="Calibri"/>
              </a:defRPr>
            </a:lvl3pPr>
            <a:lvl4pPr indent="0" lvl="3" marL="0" marR="0" rtl="0" algn="r">
              <a:spcBef>
                <a:spcPts val="0"/>
              </a:spcBef>
              <a:buNone/>
              <a:defRPr b="0" i="0" sz="992" u="none" cap="none" strike="noStrike">
                <a:solidFill>
                  <a:srgbClr val="888888"/>
                </a:solidFill>
                <a:latin typeface="Calibri"/>
                <a:ea typeface="Calibri"/>
                <a:cs typeface="Calibri"/>
                <a:sym typeface="Calibri"/>
              </a:defRPr>
            </a:lvl4pPr>
            <a:lvl5pPr indent="0" lvl="4" marL="0" marR="0" rtl="0" algn="r">
              <a:spcBef>
                <a:spcPts val="0"/>
              </a:spcBef>
              <a:buNone/>
              <a:defRPr b="0" i="0" sz="992" u="none" cap="none" strike="noStrike">
                <a:solidFill>
                  <a:srgbClr val="888888"/>
                </a:solidFill>
                <a:latin typeface="Calibri"/>
                <a:ea typeface="Calibri"/>
                <a:cs typeface="Calibri"/>
                <a:sym typeface="Calibri"/>
              </a:defRPr>
            </a:lvl5pPr>
            <a:lvl6pPr indent="0" lvl="5" marL="0" marR="0" rtl="0" algn="r">
              <a:spcBef>
                <a:spcPts val="0"/>
              </a:spcBef>
              <a:buNone/>
              <a:defRPr b="0" i="0" sz="992" u="none" cap="none" strike="noStrike">
                <a:solidFill>
                  <a:srgbClr val="888888"/>
                </a:solidFill>
                <a:latin typeface="Calibri"/>
                <a:ea typeface="Calibri"/>
                <a:cs typeface="Calibri"/>
                <a:sym typeface="Calibri"/>
              </a:defRPr>
            </a:lvl6pPr>
            <a:lvl7pPr indent="0" lvl="6" marL="0" marR="0" rtl="0" algn="r">
              <a:spcBef>
                <a:spcPts val="0"/>
              </a:spcBef>
              <a:buNone/>
              <a:defRPr b="0" i="0" sz="992" u="none" cap="none" strike="noStrike">
                <a:solidFill>
                  <a:srgbClr val="888888"/>
                </a:solidFill>
                <a:latin typeface="Calibri"/>
                <a:ea typeface="Calibri"/>
                <a:cs typeface="Calibri"/>
                <a:sym typeface="Calibri"/>
              </a:defRPr>
            </a:lvl7pPr>
            <a:lvl8pPr indent="0" lvl="7" marL="0" marR="0" rtl="0" algn="r">
              <a:spcBef>
                <a:spcPts val="0"/>
              </a:spcBef>
              <a:buNone/>
              <a:defRPr b="0" i="0" sz="992" u="none" cap="none" strike="noStrike">
                <a:solidFill>
                  <a:srgbClr val="888888"/>
                </a:solidFill>
                <a:latin typeface="Calibri"/>
                <a:ea typeface="Calibri"/>
                <a:cs typeface="Calibri"/>
                <a:sym typeface="Calibri"/>
              </a:defRPr>
            </a:lvl8pPr>
            <a:lvl9pPr indent="0" lvl="8" marL="0" marR="0" rtl="0" algn="r">
              <a:spcBef>
                <a:spcPts val="0"/>
              </a:spcBef>
              <a:buNone/>
              <a:defRPr b="0" i="0" sz="992"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nvSpPr>
        <p:spPr>
          <a:xfrm>
            <a:off x="537773" y="1733403"/>
            <a:ext cx="6436200" cy="338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1600" u="none" cap="none" strike="noStrike">
                <a:solidFill>
                  <a:schemeClr val="dk1"/>
                </a:solidFill>
                <a:latin typeface="Times New Roman"/>
                <a:ea typeface="Times New Roman"/>
                <a:cs typeface="Times New Roman"/>
                <a:sym typeface="Times New Roman"/>
              </a:rPr>
              <a:t>TÍTULO DO TRABALHO</a:t>
            </a:r>
            <a:endParaRPr b="1" i="0" sz="1600" u="none" cap="none" strike="noStrike">
              <a:solidFill>
                <a:schemeClr val="dk1"/>
              </a:solidFill>
              <a:latin typeface="Times New Roman"/>
              <a:ea typeface="Times New Roman"/>
              <a:cs typeface="Times New Roman"/>
              <a:sym typeface="Times New Roman"/>
            </a:endParaRPr>
          </a:p>
        </p:txBody>
      </p:sp>
      <p:sp>
        <p:nvSpPr>
          <p:cNvPr id="85" name="Google Shape;85;p1"/>
          <p:cNvSpPr txBox="1"/>
          <p:nvPr/>
        </p:nvSpPr>
        <p:spPr>
          <a:xfrm>
            <a:off x="537773" y="2126136"/>
            <a:ext cx="6436200" cy="939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1000" u="sng" cap="none" strike="noStrike">
                <a:solidFill>
                  <a:schemeClr val="dk1"/>
                </a:solidFill>
                <a:latin typeface="Times New Roman"/>
                <a:ea typeface="Times New Roman"/>
                <a:cs typeface="Times New Roman"/>
                <a:sym typeface="Times New Roman"/>
              </a:rPr>
              <a:t>Nome do 1º autor</a:t>
            </a:r>
            <a:r>
              <a:rPr b="1" baseline="30000" i="0" lang="pt-BR" sz="1000" u="sng" cap="none" strike="noStrike">
                <a:solidFill>
                  <a:schemeClr val="dk1"/>
                </a:solidFill>
                <a:latin typeface="Times New Roman"/>
                <a:ea typeface="Times New Roman"/>
                <a:cs typeface="Times New Roman"/>
                <a:sym typeface="Times New Roman"/>
              </a:rPr>
              <a:t>1</a:t>
            </a:r>
            <a:r>
              <a:rPr b="1" i="0" lang="pt-BR" sz="1000" u="sng" cap="none" strike="noStrike">
                <a:solidFill>
                  <a:schemeClr val="dk1"/>
                </a:solidFill>
                <a:latin typeface="Times New Roman"/>
                <a:ea typeface="Times New Roman"/>
                <a:cs typeface="Times New Roman"/>
                <a:sym typeface="Times New Roman"/>
              </a:rPr>
              <a:t>, Nome do 2º autor</a:t>
            </a:r>
            <a:r>
              <a:rPr b="1" baseline="30000" i="0" lang="pt-BR" sz="1000" u="sng" cap="none" strike="noStrike">
                <a:solidFill>
                  <a:schemeClr val="dk1"/>
                </a:solidFill>
                <a:latin typeface="Times New Roman"/>
                <a:ea typeface="Times New Roman"/>
                <a:cs typeface="Times New Roman"/>
                <a:sym typeface="Times New Roman"/>
              </a:rPr>
              <a:t>2</a:t>
            </a:r>
            <a:r>
              <a:rPr b="1" i="0" lang="pt-BR" sz="1000" u="sng" cap="none" strike="noStrike">
                <a:solidFill>
                  <a:schemeClr val="dk1"/>
                </a:solidFill>
                <a:latin typeface="Times New Roman"/>
                <a:ea typeface="Times New Roman"/>
                <a:cs typeface="Times New Roman"/>
                <a:sym typeface="Times New Roman"/>
              </a:rPr>
              <a:t>, Nome do 3º autor</a:t>
            </a:r>
            <a:r>
              <a:rPr b="1" baseline="30000" i="0" lang="pt-BR" sz="1000" u="sng" cap="none" strike="noStrike">
                <a:solidFill>
                  <a:schemeClr val="dk1"/>
                </a:solidFill>
                <a:latin typeface="Times New Roman"/>
                <a:ea typeface="Times New Roman"/>
                <a:cs typeface="Times New Roman"/>
                <a:sym typeface="Times New Roman"/>
              </a:rPr>
              <a:t>3</a:t>
            </a:r>
            <a:r>
              <a:rPr b="1" i="0" lang="pt-BR" sz="1000" u="sng" cap="none" strike="noStrike">
                <a:solidFill>
                  <a:schemeClr val="dk1"/>
                </a:solidFill>
                <a:latin typeface="Times New Roman"/>
                <a:ea typeface="Times New Roman"/>
                <a:cs typeface="Times New Roman"/>
                <a:sym typeface="Times New Roman"/>
              </a:rPr>
              <a:t>, Nome do 4º autor</a:t>
            </a:r>
            <a:r>
              <a:rPr b="1" baseline="30000" i="0" lang="pt-BR" sz="1000" u="sng" cap="none" strike="noStrike">
                <a:solidFill>
                  <a:schemeClr val="dk1"/>
                </a:solidFill>
                <a:latin typeface="Times New Roman"/>
                <a:ea typeface="Times New Roman"/>
                <a:cs typeface="Times New Roman"/>
                <a:sym typeface="Times New Roman"/>
              </a:rPr>
              <a:t>4</a:t>
            </a:r>
            <a:endParaRPr b="1" sz="1000" u="sng">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1000" u="sng">
              <a:solidFill>
                <a:schemeClr val="dk1"/>
              </a:solidFill>
              <a:latin typeface="Times New Roman"/>
              <a:ea typeface="Times New Roman"/>
              <a:cs typeface="Times New Roman"/>
              <a:sym typeface="Times New Roman"/>
            </a:endParaRPr>
          </a:p>
          <a:p>
            <a:pPr indent="0" lvl="0" marL="0" marR="0" rtl="0" algn="ctr">
              <a:spcBef>
                <a:spcPts val="600"/>
              </a:spcBef>
              <a:spcAft>
                <a:spcPts val="0"/>
              </a:spcAft>
              <a:buNone/>
            </a:pPr>
            <a:r>
              <a:rPr b="0" baseline="30000" i="0" lang="pt-BR" sz="1000" u="none" cap="none" strike="noStrike">
                <a:solidFill>
                  <a:schemeClr val="dk1"/>
                </a:solidFill>
                <a:latin typeface="Times New Roman"/>
                <a:ea typeface="Times New Roman"/>
                <a:cs typeface="Times New Roman"/>
                <a:sym typeface="Times New Roman"/>
              </a:rPr>
              <a:t>1</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2</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3</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4</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5</a:t>
            </a:r>
            <a:r>
              <a:rPr b="0" i="0" lang="pt-BR" sz="1000" u="none" cap="none" strike="noStrike">
                <a:solidFill>
                  <a:schemeClr val="dk1"/>
                </a:solidFill>
                <a:latin typeface="Times New Roman"/>
                <a:ea typeface="Times New Roman"/>
                <a:cs typeface="Times New Roman"/>
                <a:sym typeface="Times New Roman"/>
              </a:rPr>
              <a:t>Titulação, Instituição, Departamento, Cidade, País.</a:t>
            </a:r>
            <a:endParaRPr b="0" i="0" sz="1000" u="none" cap="none" strike="noStrike">
              <a:solidFill>
                <a:schemeClr val="dk1"/>
              </a:solidFill>
              <a:latin typeface="Times New Roman"/>
              <a:ea typeface="Times New Roman"/>
              <a:cs typeface="Times New Roman"/>
              <a:sym typeface="Times New Roman"/>
            </a:endParaRPr>
          </a:p>
        </p:txBody>
      </p:sp>
      <p:sp>
        <p:nvSpPr>
          <p:cNvPr id="86" name="Google Shape;86;p1"/>
          <p:cNvSpPr/>
          <p:nvPr/>
        </p:nvSpPr>
        <p:spPr>
          <a:xfrm>
            <a:off x="537774" y="3187094"/>
            <a:ext cx="3093900" cy="248100"/>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INTRODUÇÃO</a:t>
            </a:r>
            <a:endParaRPr/>
          </a:p>
        </p:txBody>
      </p:sp>
      <p:sp>
        <p:nvSpPr>
          <p:cNvPr id="87" name="Google Shape;87;p1"/>
          <p:cNvSpPr txBox="1"/>
          <p:nvPr/>
        </p:nvSpPr>
        <p:spPr>
          <a:xfrm>
            <a:off x="3805063" y="3548194"/>
            <a:ext cx="3281400" cy="4402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a:t>
            </a:r>
            <a:endParaRPr/>
          </a:p>
        </p:txBody>
      </p:sp>
      <p:sp>
        <p:nvSpPr>
          <p:cNvPr id="88" name="Google Shape;88;p1"/>
          <p:cNvSpPr/>
          <p:nvPr/>
        </p:nvSpPr>
        <p:spPr>
          <a:xfrm>
            <a:off x="3888270" y="3187094"/>
            <a:ext cx="3093900" cy="248100"/>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RESULTADOS</a:t>
            </a:r>
            <a:endParaRPr b="1" i="0" sz="1400" u="none" cap="none" strike="noStrike">
              <a:solidFill>
                <a:srgbClr val="FFFFFF"/>
              </a:solidFill>
              <a:latin typeface="Times New Roman"/>
              <a:ea typeface="Times New Roman"/>
              <a:cs typeface="Times New Roman"/>
              <a:sym typeface="Times New Roman"/>
            </a:endParaRPr>
          </a:p>
        </p:txBody>
      </p:sp>
      <p:sp>
        <p:nvSpPr>
          <p:cNvPr id="89" name="Google Shape;89;p1"/>
          <p:cNvSpPr txBox="1"/>
          <p:nvPr/>
        </p:nvSpPr>
        <p:spPr>
          <a:xfrm>
            <a:off x="445213" y="3557182"/>
            <a:ext cx="3279000" cy="22473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a:t>
            </a:r>
            <a:endParaRPr b="0" i="0" sz="1400" u="none" cap="none" strike="noStrike">
              <a:solidFill>
                <a:schemeClr val="dk1"/>
              </a:solidFill>
              <a:latin typeface="Times New Roman"/>
              <a:ea typeface="Times New Roman"/>
              <a:cs typeface="Times New Roman"/>
              <a:sym typeface="Times New Roman"/>
            </a:endParaRPr>
          </a:p>
        </p:txBody>
      </p:sp>
      <p:sp>
        <p:nvSpPr>
          <p:cNvPr id="90" name="Google Shape;90;p1"/>
          <p:cNvSpPr/>
          <p:nvPr/>
        </p:nvSpPr>
        <p:spPr>
          <a:xfrm>
            <a:off x="537824" y="5982100"/>
            <a:ext cx="3093900" cy="248100"/>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OBJETIVOS</a:t>
            </a:r>
            <a:endParaRPr b="1" i="0" sz="1400" u="none" cap="none" strike="noStrike">
              <a:solidFill>
                <a:srgbClr val="FFFFFF"/>
              </a:solidFill>
              <a:latin typeface="Times New Roman"/>
              <a:ea typeface="Times New Roman"/>
              <a:cs typeface="Times New Roman"/>
              <a:sym typeface="Times New Roman"/>
            </a:endParaRPr>
          </a:p>
        </p:txBody>
      </p:sp>
      <p:sp>
        <p:nvSpPr>
          <p:cNvPr id="91" name="Google Shape;91;p1"/>
          <p:cNvSpPr txBox="1"/>
          <p:nvPr/>
        </p:nvSpPr>
        <p:spPr>
          <a:xfrm>
            <a:off x="445263" y="6337128"/>
            <a:ext cx="3279000" cy="523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a:t>
            </a:r>
            <a:endParaRPr b="0" i="0" sz="1400" u="none" cap="none" strike="noStrike">
              <a:solidFill>
                <a:schemeClr val="dk1"/>
              </a:solidFill>
              <a:latin typeface="Times New Roman"/>
              <a:ea typeface="Times New Roman"/>
              <a:cs typeface="Times New Roman"/>
              <a:sym typeface="Times New Roman"/>
            </a:endParaRPr>
          </a:p>
        </p:txBody>
      </p:sp>
      <p:sp>
        <p:nvSpPr>
          <p:cNvPr id="92" name="Google Shape;92;p1"/>
          <p:cNvSpPr/>
          <p:nvPr/>
        </p:nvSpPr>
        <p:spPr>
          <a:xfrm>
            <a:off x="537824" y="7041438"/>
            <a:ext cx="3093900" cy="248100"/>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METODOLOGIA</a:t>
            </a:r>
            <a:endParaRPr b="1" i="0" sz="1400" u="none" cap="none" strike="noStrike">
              <a:solidFill>
                <a:srgbClr val="FFFFFF"/>
              </a:solidFill>
              <a:latin typeface="Times New Roman"/>
              <a:ea typeface="Times New Roman"/>
              <a:cs typeface="Times New Roman"/>
              <a:sym typeface="Times New Roman"/>
            </a:endParaRPr>
          </a:p>
        </p:txBody>
      </p:sp>
      <p:sp>
        <p:nvSpPr>
          <p:cNvPr id="93" name="Google Shape;93;p1"/>
          <p:cNvSpPr txBox="1"/>
          <p:nvPr/>
        </p:nvSpPr>
        <p:spPr>
          <a:xfrm>
            <a:off x="445226" y="7289551"/>
            <a:ext cx="3279000" cy="2462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a:t>
            </a:r>
            <a:endParaRPr b="0" i="0" sz="1400" u="none" cap="none" strike="noStrike">
              <a:solidFill>
                <a:schemeClr val="dk1"/>
              </a:solidFill>
              <a:latin typeface="Times New Roman"/>
              <a:ea typeface="Times New Roman"/>
              <a:cs typeface="Times New Roman"/>
              <a:sym typeface="Times New Roman"/>
            </a:endParaRPr>
          </a:p>
        </p:txBody>
      </p:sp>
      <p:sp>
        <p:nvSpPr>
          <p:cNvPr id="94" name="Google Shape;94;p1"/>
          <p:cNvSpPr/>
          <p:nvPr/>
        </p:nvSpPr>
        <p:spPr>
          <a:xfrm>
            <a:off x="3898774" y="8148055"/>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CONCLUSÃO</a:t>
            </a:r>
            <a:endParaRPr b="1" i="0" sz="1400" u="none" cap="none" strike="noStrike">
              <a:solidFill>
                <a:srgbClr val="FFFFFF"/>
              </a:solidFill>
              <a:latin typeface="Times New Roman"/>
              <a:ea typeface="Times New Roman"/>
              <a:cs typeface="Times New Roman"/>
              <a:sym typeface="Times New Roman"/>
            </a:endParaRPr>
          </a:p>
        </p:txBody>
      </p:sp>
      <p:sp>
        <p:nvSpPr>
          <p:cNvPr id="95" name="Google Shape;95;p1"/>
          <p:cNvSpPr txBox="1"/>
          <p:nvPr/>
        </p:nvSpPr>
        <p:spPr>
          <a:xfrm>
            <a:off x="3795713" y="8433443"/>
            <a:ext cx="3279000" cy="13854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a:t>
            </a:r>
            <a:endParaRPr b="0" i="0" sz="1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2021-10-07T14:38:24Z</dcterms:created>
  <dc:creator>Comunicacao</dc:creator>
</cp:coreProperties>
</file>