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1B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D38656-3134-4C68-BAF3-39BBD2AAC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E29C88-5E2E-4638-82AD-5E945A990C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51745F-E0C5-4E7C-A0B5-BB2575344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64E0-8F6E-43BA-A073-DBAB2E46A1FD}" type="datetimeFigureOut">
              <a:rPr lang="pt-BR" smtClean="0"/>
              <a:t>15/11/2020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BAC7B5-1279-440F-AE36-384261CC8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20EB31-1C0B-4437-BB22-307AB4C08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9E38-3C6C-4A5F-BD63-E572183603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793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9076BF-A45A-406C-8AEC-645FB2CE8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197BF53-CA14-4D49-B0D1-CEC13D722D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B2532B-DFC1-410F-822D-8F875E023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64E0-8F6E-43BA-A073-DBAB2E46A1FD}" type="datetimeFigureOut">
              <a:rPr lang="pt-BR" smtClean="0"/>
              <a:t>15/11/2020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C4F5E6-177F-46DE-B108-33AA0F4D8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F98B3C-BB42-476B-ADD2-E808F59FD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9E38-3C6C-4A5F-BD63-E572183603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974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A869BC-2AAA-4FB3-A921-CB11499E61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F7726E7-4094-47E8-9A9A-50B29E6E0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322BEB-6EAE-4352-BEB8-7871F96E6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64E0-8F6E-43BA-A073-DBAB2E46A1FD}" type="datetimeFigureOut">
              <a:rPr lang="pt-BR" smtClean="0"/>
              <a:t>15/11/2020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D0437A-23C0-4512-B38F-69C2A96E8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151CD0-6558-4363-BA2A-CD22D6F31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9E38-3C6C-4A5F-BD63-E572183603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420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4D3B52-1BC9-4A96-A93B-47588ACF9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972A4D-90F4-4539-9709-D735A9583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D80793-F406-4369-BF3F-361BF5F03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64E0-8F6E-43BA-A073-DBAB2E46A1FD}" type="datetimeFigureOut">
              <a:rPr lang="pt-BR" smtClean="0"/>
              <a:t>15/11/2020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FFA687-4B62-4116-8F02-B750F33C8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7CCA08-DE44-4823-A6AC-08CDB5085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9E38-3C6C-4A5F-BD63-E572183603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883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8D351-CA83-4997-9FA5-69D79957C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44C3E49-C047-4A9C-B75A-B9CD2F4AD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5F02FC-F3AC-4B05-AD84-D9A19D756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64E0-8F6E-43BA-A073-DBAB2E46A1FD}" type="datetimeFigureOut">
              <a:rPr lang="pt-BR" smtClean="0"/>
              <a:t>15/11/2020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CD591C-4E88-4609-AF29-E24328A8D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21A7CB-9737-4F29-8D06-F0087305A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9E38-3C6C-4A5F-BD63-E572183603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925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590490-5736-406F-B846-8CBAA9698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43945F-0B64-417D-A150-88E77267F6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9E5A5D-8043-41B2-ADB6-E5867C78B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043327E-6000-4475-AAEA-6A22ACC84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64E0-8F6E-43BA-A073-DBAB2E46A1FD}" type="datetimeFigureOut">
              <a:rPr lang="pt-BR" smtClean="0"/>
              <a:t>15/11/2020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3729FF6-C7E9-4481-B76B-195D602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7F4518-CF70-4FB2-B0D3-48DBC4DD9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9E38-3C6C-4A5F-BD63-E572183603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453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C4D951-4AFF-42D6-9C71-05446551D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60011BE-930F-4FA9-8208-F08DBD7CF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F6E5761-BC5D-4DC3-9E84-595F790C3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B17B20F-0FD4-4902-9F13-3C5AA89B8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5E9CE60-1B88-4F04-835F-72D087893F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729A835-54A0-40AC-B18E-5563743A1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64E0-8F6E-43BA-A073-DBAB2E46A1FD}" type="datetimeFigureOut">
              <a:rPr lang="pt-BR" smtClean="0"/>
              <a:t>15/11/2020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58A4CA8-0539-4C1E-8E5D-C8207BCA2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99B68BB-6285-4F35-952D-52C0237A0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9E38-3C6C-4A5F-BD63-E572183603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2181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4CCAAD-AE8A-499C-AB6F-7ED6D3E74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D2F7945-4534-4229-939C-75ED31A8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64E0-8F6E-43BA-A073-DBAB2E46A1FD}" type="datetimeFigureOut">
              <a:rPr lang="pt-BR" smtClean="0"/>
              <a:t>15/11/2020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735ACAD-BAAC-4CC6-87A7-D092F5E4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ED15FC2-10C6-47F9-87D2-8D4F7C1C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9E38-3C6C-4A5F-BD63-E572183603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510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5CED29E-6585-451B-A6A8-40036398E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64E0-8F6E-43BA-A073-DBAB2E46A1FD}" type="datetimeFigureOut">
              <a:rPr lang="pt-BR" smtClean="0"/>
              <a:t>15/11/2020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F3D4A03-F7B8-4539-9084-ADBC4A525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1C86CB9-8001-414D-94A1-AF042E3B7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9E38-3C6C-4A5F-BD63-E572183603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36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3E240-6005-485F-BAE1-BC87989EE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E5CAE7-6B5C-401C-86A6-21E056C5F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D0AC131-886F-4537-BB3E-7AEF8AB34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AFC45C1-DE76-4076-B7ED-A0708BC9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64E0-8F6E-43BA-A073-DBAB2E46A1FD}" type="datetimeFigureOut">
              <a:rPr lang="pt-BR" smtClean="0"/>
              <a:t>15/11/2020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08FA5D-45F4-4A4A-AEBB-41DA70BA5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592D032-5016-4D7C-978C-F28FF6FBE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9E38-3C6C-4A5F-BD63-E572183603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145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BD2ABC-9A60-4DF4-BD44-9AB77B9A9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3675E44-467F-452C-B2B3-15A30F1137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967DC7E-22F7-44D2-B095-A4DCD268C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79DE5F-AC50-4FD2-AA73-3FF62129C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64E0-8F6E-43BA-A073-DBAB2E46A1FD}" type="datetimeFigureOut">
              <a:rPr lang="pt-BR" smtClean="0"/>
              <a:t>15/11/2020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40439C-314E-4B0A-9D2D-F79A2C78C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3C063D3-E6C3-406C-9596-C781357B8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9E38-3C6C-4A5F-BD63-E572183603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723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ED79A43-6FCF-4A76-924D-51CA0DE3B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454BB0-6876-4E1B-9E4C-7B5971B47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FDE6D6-47AE-4FDD-90C9-DB08AC1D47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764E0-8F6E-43BA-A073-DBAB2E46A1FD}" type="datetimeFigureOut">
              <a:rPr lang="pt-BR" smtClean="0"/>
              <a:t>15/11/2020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F8B50B-3A11-4F41-8F1A-A642343DC3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A2CF3A-79BE-475D-8837-08362694EF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A9E38-3C6C-4A5F-BD63-E572183603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297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>
            <a:extLst>
              <a:ext uri="{FF2B5EF4-FFF2-40B4-BE49-F238E27FC236}">
                <a16:creationId xmlns:a16="http://schemas.microsoft.com/office/drawing/2014/main" id="{2AF3C12C-7AF2-417D-8F35-0250A76C1459}"/>
              </a:ext>
            </a:extLst>
          </p:cNvPr>
          <p:cNvSpPr/>
          <p:nvPr/>
        </p:nvSpPr>
        <p:spPr>
          <a:xfrm>
            <a:off x="-1" y="0"/>
            <a:ext cx="12192001" cy="1842052"/>
          </a:xfrm>
          <a:prstGeom prst="rect">
            <a:avLst/>
          </a:prstGeom>
          <a:solidFill>
            <a:srgbClr val="DA1B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 descr="Uma imagem contendo Texto&#10;&#10;Descrição gerada automaticamente">
            <a:extLst>
              <a:ext uri="{FF2B5EF4-FFF2-40B4-BE49-F238E27FC236}">
                <a16:creationId xmlns:a16="http://schemas.microsoft.com/office/drawing/2014/main" id="{730E31DA-6503-40EA-BE5A-F655FAB73BA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504" y="-738232"/>
            <a:ext cx="6042992" cy="3119668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DD42458B-FE65-40A1-BF94-0095A4963E2C}"/>
              </a:ext>
            </a:extLst>
          </p:cNvPr>
          <p:cNvSpPr txBox="1"/>
          <p:nvPr/>
        </p:nvSpPr>
        <p:spPr>
          <a:xfrm>
            <a:off x="9117496" y="2381436"/>
            <a:ext cx="283596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/>
              <a:t>Autor Principal</a:t>
            </a:r>
          </a:p>
          <a:p>
            <a:pPr algn="r"/>
            <a:r>
              <a:rPr lang="pt-BR" sz="2400" i="1" dirty="0"/>
              <a:t>Instituição</a:t>
            </a:r>
          </a:p>
          <a:p>
            <a:pPr algn="r"/>
            <a:r>
              <a:rPr lang="pt-BR" sz="2400" dirty="0"/>
              <a:t>Cidade – País</a:t>
            </a:r>
          </a:p>
          <a:p>
            <a:pPr algn="r"/>
            <a:endParaRPr lang="pt-BR" sz="1000" dirty="0"/>
          </a:p>
          <a:p>
            <a:pPr algn="r"/>
            <a:r>
              <a:rPr lang="pt-BR" sz="2400" b="1" dirty="0" err="1"/>
              <a:t>Co-Autor</a:t>
            </a:r>
            <a:r>
              <a:rPr lang="pt-BR" sz="2400" b="1" dirty="0"/>
              <a:t> 1</a:t>
            </a:r>
          </a:p>
          <a:p>
            <a:pPr algn="r"/>
            <a:r>
              <a:rPr lang="pt-BR" sz="2400" i="1" dirty="0"/>
              <a:t>Instituição</a:t>
            </a:r>
          </a:p>
          <a:p>
            <a:pPr algn="r"/>
            <a:r>
              <a:rPr lang="pt-BR" sz="2400" dirty="0"/>
              <a:t>Cidade – País</a:t>
            </a:r>
          </a:p>
          <a:p>
            <a:pPr algn="r"/>
            <a:endParaRPr lang="pt-BR" sz="1000" dirty="0"/>
          </a:p>
          <a:p>
            <a:pPr algn="r"/>
            <a:r>
              <a:rPr lang="pt-BR" sz="2400" b="1" dirty="0" err="1"/>
              <a:t>Co-Autor</a:t>
            </a:r>
            <a:r>
              <a:rPr lang="pt-BR" sz="2400" b="1" dirty="0"/>
              <a:t> 2</a:t>
            </a:r>
          </a:p>
          <a:p>
            <a:pPr algn="r"/>
            <a:r>
              <a:rPr lang="pt-BR" sz="2400" i="1" dirty="0"/>
              <a:t>Instituição</a:t>
            </a:r>
          </a:p>
          <a:p>
            <a:pPr algn="r"/>
            <a:r>
              <a:rPr lang="pt-BR" sz="2400" dirty="0"/>
              <a:t>Cidade – País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F705AE0C-06C7-4B53-848B-E0723A4348EF}"/>
              </a:ext>
            </a:extLst>
          </p:cNvPr>
          <p:cNvSpPr txBox="1"/>
          <p:nvPr/>
        </p:nvSpPr>
        <p:spPr>
          <a:xfrm>
            <a:off x="238538" y="1842052"/>
            <a:ext cx="88789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/>
              <a:t>TÍTULO DO TRABALHO: </a:t>
            </a:r>
          </a:p>
          <a:p>
            <a:pPr algn="ctr"/>
            <a:r>
              <a:rPr lang="pt-BR" sz="6000" dirty="0"/>
              <a:t>Subtítulo</a:t>
            </a:r>
          </a:p>
        </p:txBody>
      </p:sp>
      <p:pic>
        <p:nvPicPr>
          <p:cNvPr id="22" name="Imagem 21" descr="Imagem em preto e branco&#10;&#10;Descrição gerada automaticamente">
            <a:extLst>
              <a:ext uri="{FF2B5EF4-FFF2-40B4-BE49-F238E27FC236}">
                <a16:creationId xmlns:a16="http://schemas.microsoft.com/office/drawing/2014/main" id="{A4E1B920-B7CA-4435-BFEA-53C67A761A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9" y="680022"/>
            <a:ext cx="565554" cy="482007"/>
          </a:xfrm>
          <a:prstGeom prst="rect">
            <a:avLst/>
          </a:prstGeom>
        </p:spPr>
      </p:pic>
      <p:pic>
        <p:nvPicPr>
          <p:cNvPr id="3" name="Imagem 2" descr="Uma imagem contendo Ícone&#10;&#10;Descrição gerada automaticamente">
            <a:extLst>
              <a:ext uri="{FF2B5EF4-FFF2-40B4-BE49-F238E27FC236}">
                <a16:creationId xmlns:a16="http://schemas.microsoft.com/office/drawing/2014/main" id="{4427A76C-B6F1-4073-AC25-ADB49552E2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639" y="671555"/>
            <a:ext cx="1459912" cy="49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06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>
            <a:extLst>
              <a:ext uri="{FF2B5EF4-FFF2-40B4-BE49-F238E27FC236}">
                <a16:creationId xmlns:a16="http://schemas.microsoft.com/office/drawing/2014/main" id="{2AF3C12C-7AF2-417D-8F35-0250A76C1459}"/>
              </a:ext>
            </a:extLst>
          </p:cNvPr>
          <p:cNvSpPr/>
          <p:nvPr/>
        </p:nvSpPr>
        <p:spPr>
          <a:xfrm>
            <a:off x="-1" y="0"/>
            <a:ext cx="12192001" cy="1842052"/>
          </a:xfrm>
          <a:prstGeom prst="rect">
            <a:avLst/>
          </a:prstGeom>
          <a:solidFill>
            <a:srgbClr val="DA1B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 descr="Uma imagem contendo Texto&#10;&#10;Descrição gerada automaticamente">
            <a:extLst>
              <a:ext uri="{FF2B5EF4-FFF2-40B4-BE49-F238E27FC236}">
                <a16:creationId xmlns:a16="http://schemas.microsoft.com/office/drawing/2014/main" id="{730E31DA-6503-40EA-BE5A-F655FAB73BA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504" y="-738232"/>
            <a:ext cx="6042992" cy="3119668"/>
          </a:xfrm>
          <a:prstGeom prst="rect">
            <a:avLst/>
          </a:prstGeom>
        </p:spPr>
      </p:pic>
      <p:pic>
        <p:nvPicPr>
          <p:cNvPr id="22" name="Imagem 21" descr="Imagem em preto e branco&#10;&#10;Descrição gerada automaticamente">
            <a:extLst>
              <a:ext uri="{FF2B5EF4-FFF2-40B4-BE49-F238E27FC236}">
                <a16:creationId xmlns:a16="http://schemas.microsoft.com/office/drawing/2014/main" id="{A4E1B920-B7CA-4435-BFEA-53C67A761A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9" y="680022"/>
            <a:ext cx="565554" cy="482007"/>
          </a:xfrm>
          <a:prstGeom prst="rect">
            <a:avLst/>
          </a:prstGeom>
        </p:spPr>
      </p:pic>
      <p:pic>
        <p:nvPicPr>
          <p:cNvPr id="3" name="Imagem 2" descr="Uma imagem contendo Ícone&#10;&#10;Descrição gerada automaticamente">
            <a:extLst>
              <a:ext uri="{FF2B5EF4-FFF2-40B4-BE49-F238E27FC236}">
                <a16:creationId xmlns:a16="http://schemas.microsoft.com/office/drawing/2014/main" id="{4427A76C-B6F1-4073-AC25-ADB49552E2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639" y="671555"/>
            <a:ext cx="1459912" cy="49894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E3BFDFB-DD59-4F92-BE92-DD21AAD78773}"/>
              </a:ext>
            </a:extLst>
          </p:cNvPr>
          <p:cNvSpPr txBox="1"/>
          <p:nvPr/>
        </p:nvSpPr>
        <p:spPr>
          <a:xfrm>
            <a:off x="774700" y="1832037"/>
            <a:ext cx="10642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400" b="1" dirty="0"/>
              <a:t>INTRODUÇÃO, METODOLOGIA...</a:t>
            </a:r>
          </a:p>
          <a:p>
            <a:pPr algn="just"/>
            <a:r>
              <a:rPr lang="pt-BR" sz="4000" dirty="0"/>
              <a:t>Texto corrido da apresentação;</a:t>
            </a:r>
          </a:p>
          <a:p>
            <a:pPr algn="just"/>
            <a:r>
              <a:rPr lang="pt-BR" sz="4000" dirty="0"/>
              <a:t>Preferencialmente organizado em tópicos;</a:t>
            </a:r>
          </a:p>
          <a:p>
            <a:pPr algn="just"/>
            <a:r>
              <a:rPr lang="pt-BR" sz="4000" dirty="0"/>
              <a:t>Máximo de 25 palavras por slide;</a:t>
            </a:r>
          </a:p>
          <a:p>
            <a:pPr algn="just"/>
            <a:r>
              <a:rPr lang="pt-BR" sz="4000" dirty="0"/>
              <a:t>Podem ser utilizadas imagens, gráficos e tabelas.</a:t>
            </a:r>
          </a:p>
        </p:txBody>
      </p:sp>
    </p:spTree>
    <p:extLst>
      <p:ext uri="{BB962C8B-B14F-4D97-AF65-F5344CB8AC3E}">
        <p14:creationId xmlns:p14="http://schemas.microsoft.com/office/powerpoint/2010/main" val="31798379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53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Cristiano Gieseler</dc:creator>
  <cp:lastModifiedBy>Leonardo Cristiano Gieseler</cp:lastModifiedBy>
  <cp:revision>11</cp:revision>
  <dcterms:created xsi:type="dcterms:W3CDTF">2020-11-13T16:11:14Z</dcterms:created>
  <dcterms:modified xsi:type="dcterms:W3CDTF">2020-11-15T10:05:33Z</dcterms:modified>
</cp:coreProperties>
</file>