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85800" indent="-228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71600" indent="-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057400" indent="-685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743200" indent="-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orient="horz" pos="8074">
          <p15:clr>
            <a:srgbClr val="A4A3A4"/>
          </p15:clr>
        </p15:guide>
        <p15:guide id="3" orient="horz" pos="3357">
          <p15:clr>
            <a:srgbClr val="A4A3A4"/>
          </p15:clr>
        </p15:guide>
        <p15:guide id="4" pos="10206">
          <p15:clr>
            <a:srgbClr val="A4A3A4"/>
          </p15:clr>
        </p15:guide>
        <p15:guide id="5" pos="9888">
          <p15:clr>
            <a:srgbClr val="A4A3A4"/>
          </p15:clr>
        </p15:guide>
        <p15:guide id="6" pos="862">
          <p15:clr>
            <a:srgbClr val="A4A3A4"/>
          </p15:clr>
        </p15:guide>
        <p15:guide id="7" pos="11249">
          <p15:clr>
            <a:srgbClr val="A4A3A4"/>
          </p15:clr>
        </p15:guide>
        <p15:guide id="8" pos="195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FF9"/>
    <a:srgbClr val="FDEDDB"/>
    <a:srgbClr val="FFEAD5"/>
    <a:srgbClr val="1FB6CE"/>
    <a:srgbClr val="D6D6D6"/>
    <a:srgbClr val="698AA9"/>
    <a:srgbClr val="2C2F86"/>
    <a:srgbClr val="424698"/>
    <a:srgbClr val="33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458" autoAdjust="0"/>
  </p:normalViewPr>
  <p:slideViewPr>
    <p:cSldViewPr showGuides="1">
      <p:cViewPr>
        <p:scale>
          <a:sx n="10" d="100"/>
          <a:sy n="10" d="100"/>
        </p:scale>
        <p:origin x="3154" y="470"/>
      </p:cViewPr>
      <p:guideLst>
        <p:guide orient="horz" pos="13608"/>
        <p:guide orient="horz" pos="8074"/>
        <p:guide orient="horz" pos="3357"/>
        <p:guide pos="10206"/>
        <p:guide pos="9888"/>
        <p:guide pos="862"/>
        <p:guide pos="11249"/>
        <p:guide pos="1955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3C-49E2-A595-18148A5AEA81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3C-49E2-A595-18148A5AEA81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C-49E2-A595-18148A5AE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4488751"/>
        <c:axId val="207186191"/>
      </c:barChart>
      <c:catAx>
        <c:axId val="197448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7186191"/>
        <c:crosses val="autoZero"/>
        <c:auto val="1"/>
        <c:lblAlgn val="ctr"/>
        <c:lblOffset val="100"/>
        <c:noMultiLvlLbl val="0"/>
      </c:catAx>
      <c:valAx>
        <c:axId val="207186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448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1258" y="13420726"/>
            <a:ext cx="27541538" cy="926306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133" y="24484013"/>
            <a:ext cx="22683788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49288-B926-4C31-9675-29F82F141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0CA6B1-FEF3-4056-9C04-8B17AFF8FA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30F2AF-24F5-42E7-837C-E7AFDD9B4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91610-7F1D-4BE3-82E3-F92D2A8E6B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750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DB7B2B-0323-4E89-9EF7-2924EEEEE0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61D3F-59F4-4F8A-A97D-D235A7241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09C794-9751-4724-82B1-CEF15CC81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5BD4D-270F-42AE-9BE3-55D012F050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385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1170"/>
            <a:ext cx="7291388" cy="3686413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251" y="1731170"/>
            <a:ext cx="21645563" cy="3686413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A54D2-1A00-447C-8822-49E8F5F53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CA34E6-0104-48C5-AAD8-59F2C3EB0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9C0993-AF58-49F9-B0F2-B5AD80A15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0E620-2B1D-48D9-8FA6-63B0A839075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050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383C7C-6B2F-404A-8741-0F4F15CFE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E4154B-F20C-4437-80B0-B5251498C0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007B4A-8FD4-4FCF-A5BA-3D53A170C8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180A7-5F9C-4963-BEAD-3C04440CDD3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28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45" y="27762995"/>
            <a:ext cx="27543918" cy="8582025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45" y="18311812"/>
            <a:ext cx="27543918" cy="9451182"/>
          </a:xfrm>
        </p:spPr>
        <p:txBody>
          <a:bodyPr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2B3B4-B26B-437B-ADA4-949CE2525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10CA32-175F-4BA5-B785-856A15ED28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CE8910-4061-4C98-A994-0C9D0EE1E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F967B-E5FC-4922-A39F-682AAFB740B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50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250" y="10082213"/>
            <a:ext cx="14468475" cy="2851308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16325" y="10082213"/>
            <a:ext cx="14468475" cy="2851308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AAA52-5CD1-4F51-884E-937FFED17B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6F5FE8-7178-4E8E-8515-F14C54865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C020C6-498A-4E2A-8E39-E6E5A7132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F32D1-B3B9-4FFF-BE9F-5B0C4797A1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473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9670258"/>
            <a:ext cx="14318457" cy="403145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0" y="13701713"/>
            <a:ext cx="14318457" cy="248935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82" y="9670258"/>
            <a:ext cx="14323218" cy="403145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82" y="13701713"/>
            <a:ext cx="14323218" cy="248935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460893-A33E-48DD-BC98-275A93387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51F8A8-9D8F-4533-95E6-E96B89D35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6B651CB-4FE2-436D-BB8F-E3262E52D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FF213-E4E4-4EC5-93B7-275E727926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140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12D71D-E8FD-4F7A-BD8F-EA036F0F9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24EB26-F8D8-404D-98EF-FD6F1A1B10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9C1338-A9AA-4790-A3FE-091724DE2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E01D6-A828-4EC0-929D-2F733144BD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544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521CCD-E916-43BD-B8D1-6D49A2762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9E5D5C-4DA8-425C-A95F-609F689DC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A7472B-3603-463B-AFAA-CF58959D3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ED3C8-2EE6-495D-8286-81B453CC12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718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19263"/>
            <a:ext cx="10660857" cy="732234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250" y="1719263"/>
            <a:ext cx="18116550" cy="368760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0" y="9041607"/>
            <a:ext cx="10660857" cy="29553693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EC83D-3E74-4581-B517-1F70BCCDB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A9D4DE-1EA3-4789-8ABA-447863EA8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584E55-BAF9-42EC-9457-A2CAD8E21E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674DC-D15A-4A41-BD36-59F6CCB50F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121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4257"/>
            <a:ext cx="19442906" cy="3569493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795" y="3860007"/>
            <a:ext cx="19442906" cy="2592466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795" y="33813751"/>
            <a:ext cx="19442906" cy="5072063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34153-7369-4A0B-BF8A-AFB21D6E4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82554E-E03A-4BFA-AD6C-D5E87A972B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88D545-856B-4CBB-9EB9-96D3C9EEE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95334-CEC1-4704-971A-903948B713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32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0186FAD-AEFA-4F9A-9A10-1F10C96AC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731963"/>
            <a:ext cx="2916555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493D33-9C59-4DED-9C5E-EA371FFBC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082213"/>
            <a:ext cx="29165550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106D9E-D7D6-4368-A19B-930F001744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39346188"/>
            <a:ext cx="7562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688620-D6E9-482E-902E-555C273469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6188"/>
            <a:ext cx="1026318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193312-139D-44CA-A276-D931791683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0" y="39346188"/>
            <a:ext cx="7562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fld id="{08933B0A-8FAC-4B46-8636-3039E47C449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5pPr>
      <a:lvl6pPr marL="6858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6pPr>
      <a:lvl7pPr marL="13716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7pPr>
      <a:lvl8pPr marL="20574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8pPr>
      <a:lvl9pPr marL="27432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81088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559675" indent="-1077913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0263" indent="-1077913" algn="l" defTabSz="431958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4060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10918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7776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24634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tângulo 22">
            <a:extLst>
              <a:ext uri="{FF2B5EF4-FFF2-40B4-BE49-F238E27FC236}">
                <a16:creationId xmlns:a16="http://schemas.microsoft.com/office/drawing/2014/main" id="{393145C0-E140-43E7-9099-CFDEC0F4C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32404050" cy="5375276"/>
          </a:xfrm>
          <a:prstGeom prst="rect">
            <a:avLst/>
          </a:prstGeom>
          <a:solidFill>
            <a:srgbClr val="2C2F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570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43F6CBF1-0D54-4D28-B0C1-CD0F379A1714}"/>
              </a:ext>
            </a:extLst>
          </p:cNvPr>
          <p:cNvSpPr/>
          <p:nvPr/>
        </p:nvSpPr>
        <p:spPr bwMode="auto">
          <a:xfrm>
            <a:off x="0" y="1045463"/>
            <a:ext cx="32404050" cy="3275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8797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5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" name="Text Box 11">
            <a:extLst>
              <a:ext uri="{FF2B5EF4-FFF2-40B4-BE49-F238E27FC236}">
                <a16:creationId xmlns:a16="http://schemas.microsoft.com/office/drawing/2014/main" id="{A5B74954-5310-4144-8C48-62C0A492C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748075"/>
            <a:ext cx="32404050" cy="692150"/>
          </a:xfrm>
          <a:prstGeom prst="rect">
            <a:avLst/>
          </a:prstGeom>
          <a:solidFill>
            <a:srgbClr val="698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3600"/>
          </a:p>
        </p:txBody>
      </p:sp>
      <p:sp useBgFill="1">
        <p:nvSpPr>
          <p:cNvPr id="2064" name="Text Box 16">
            <a:extLst>
              <a:ext uri="{FF2B5EF4-FFF2-40B4-BE49-F238E27FC236}">
                <a16:creationId xmlns:a16="http://schemas.microsoft.com/office/drawing/2014/main" id="{0E0A65BE-1525-409A-B4BB-4B7216BB8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10872788"/>
            <a:ext cx="14328775" cy="75009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Introdução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5CEB5B32-E605-4976-A5E4-F1FE57A7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19081750"/>
            <a:ext cx="14847888" cy="577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Objetivo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58" name="Text Box 27">
            <a:extLst>
              <a:ext uri="{FF2B5EF4-FFF2-40B4-BE49-F238E27FC236}">
                <a16:creationId xmlns:a16="http://schemas.microsoft.com/office/drawing/2014/main" id="{687B0A98-10ED-4FF2-BA06-70190F11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440225"/>
            <a:ext cx="32404050" cy="765175"/>
          </a:xfrm>
          <a:prstGeom prst="rect">
            <a:avLst/>
          </a:prstGeom>
          <a:solidFill>
            <a:srgbClr val="2C2F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/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5400"/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3D534E99-E04E-4825-A426-20B00DD47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4913" y="29216350"/>
            <a:ext cx="13498512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Considerações Finais 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62" name="Text Box 32">
            <a:extLst>
              <a:ext uri="{FF2B5EF4-FFF2-40B4-BE49-F238E27FC236}">
                <a16:creationId xmlns:a16="http://schemas.microsoft.com/office/drawing/2014/main" id="{945C21D7-8BD8-431D-9B41-9C7E4E101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5025" y="11964988"/>
            <a:ext cx="13690600" cy="646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40000"/>
              </a:lnSpc>
              <a:defRPr/>
            </a:pP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3C9CED2D-11C0-48FF-B7DB-BBED25EA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4913" y="34923413"/>
            <a:ext cx="13498512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Referências Bibliográficas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" name="Text Box 32">
            <a:extLst>
              <a:ext uri="{FF2B5EF4-FFF2-40B4-BE49-F238E27FC236}">
                <a16:creationId xmlns:a16="http://schemas.microsoft.com/office/drawing/2014/main" id="{A43C49AE-24DC-43E8-BFEF-777F80F43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0425" y="26843038"/>
            <a:ext cx="11818938" cy="10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pt-BR" altLang="pt-BR" sz="3400" dirty="0"/>
              <a:t>Legenda da tabela ou gráfico ou foto</a:t>
            </a:r>
          </a:p>
        </p:txBody>
      </p:sp>
      <p:sp>
        <p:nvSpPr>
          <p:cNvPr id="2066" name="Text Box 17">
            <a:extLst>
              <a:ext uri="{FF2B5EF4-FFF2-40B4-BE49-F238E27FC236}">
                <a16:creationId xmlns:a16="http://schemas.microsoft.com/office/drawing/2014/main" id="{5C1CDD66-9BAD-4AAC-96EE-2A2AFC698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25684163"/>
            <a:ext cx="14847888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6800" b="1">
                <a:solidFill>
                  <a:srgbClr val="2C2F86"/>
                </a:solidFill>
              </a:rPr>
              <a:t>Metodologia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4000">
                <a:solidFill>
                  <a:srgbClr val="595959"/>
                </a:solidFill>
              </a:rPr>
              <a:t>Texto texto texto texto texto texto texto texto texto texto texto texto texto texto texto texto texto texto texto texto texto texto texto texto texto texto texto texto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pt-BR" sz="4000">
                <a:solidFill>
                  <a:srgbClr val="595959"/>
                </a:solidFill>
              </a:rPr>
              <a:t>texto texto texto texto texto texto texto texto texto texto texto texto texto texto texto texto texto</a:t>
            </a: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254D3D23-61F4-44CD-993B-E5FB13C2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32381825"/>
            <a:ext cx="14847888" cy="828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Resultados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5179716-D1C6-453E-86E0-EF18739F1C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301021"/>
              </p:ext>
            </p:extLst>
          </p:nvPr>
        </p:nvGraphicFramePr>
        <p:xfrm>
          <a:off x="18112184" y="18434050"/>
          <a:ext cx="12703970" cy="846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m 8" descr="Uma imagem contendo objeto, relógio&#10;&#10;Descrição gerada automaticamente">
            <a:extLst>
              <a:ext uri="{FF2B5EF4-FFF2-40B4-BE49-F238E27FC236}">
                <a16:creationId xmlns:a16="http://schemas.microsoft.com/office/drawing/2014/main" id="{D1F0F93A-B149-4F3F-A1FC-49E9EF2058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953" y="1712308"/>
            <a:ext cx="14444032" cy="2104416"/>
          </a:xfrm>
          <a:prstGeom prst="rect">
            <a:avLst/>
          </a:prstGeom>
        </p:spPr>
      </p:pic>
      <p:pic>
        <p:nvPicPr>
          <p:cNvPr id="14" name="Imagem 13" descr="Uma imagem contendo comida&#10;&#10;Descrição gerada automaticamente">
            <a:extLst>
              <a:ext uri="{FF2B5EF4-FFF2-40B4-BE49-F238E27FC236}">
                <a16:creationId xmlns:a16="http://schemas.microsoft.com/office/drawing/2014/main" id="{FA65487C-E1A4-435B-AF56-F6E31A069F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633" y="1042791"/>
            <a:ext cx="4464448" cy="3277989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31993C1-A676-49DF-8F10-929FCAD926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4380" y="2158978"/>
            <a:ext cx="4221253" cy="1513730"/>
          </a:xfrm>
          <a:prstGeom prst="rect">
            <a:avLst/>
          </a:prstGeom>
        </p:spPr>
      </p:pic>
      <p:sp>
        <p:nvSpPr>
          <p:cNvPr id="35" name="Retângulo 34">
            <a:extLst>
              <a:ext uri="{FF2B5EF4-FFF2-40B4-BE49-F238E27FC236}">
                <a16:creationId xmlns:a16="http://schemas.microsoft.com/office/drawing/2014/main" id="{DC03D1CC-E4A2-4A2F-A064-23E44764BEF7}"/>
              </a:ext>
            </a:extLst>
          </p:cNvPr>
          <p:cNvSpPr/>
          <p:nvPr/>
        </p:nvSpPr>
        <p:spPr>
          <a:xfrm>
            <a:off x="0" y="5343331"/>
            <a:ext cx="32438732" cy="1783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394838" tIns="197419" rIns="394838" bIns="197419">
            <a:spAutoFit/>
          </a:bodyPr>
          <a:lstStyle/>
          <a:p>
            <a:pPr algn="ctr"/>
            <a:r>
              <a:rPr lang="pt-BR" sz="9000" b="1" dirty="0">
                <a:cs typeface="Arial" pitchFamily="34" charset="0"/>
              </a:rPr>
              <a:t>TÍTULO</a:t>
            </a:r>
            <a:endParaRPr lang="pt-BR" sz="9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64929179-4ACA-4A98-A50B-120C1EE43184}"/>
              </a:ext>
            </a:extLst>
          </p:cNvPr>
          <p:cNvSpPr txBox="1"/>
          <p:nvPr/>
        </p:nvSpPr>
        <p:spPr>
          <a:xfrm>
            <a:off x="0" y="7129092"/>
            <a:ext cx="32404051" cy="2984017"/>
          </a:xfrm>
          <a:prstGeom prst="rect">
            <a:avLst/>
          </a:prstGeom>
          <a:solidFill>
            <a:srgbClr val="DDFFF9"/>
          </a:solidFill>
          <a:ln>
            <a:noFill/>
          </a:ln>
        </p:spPr>
        <p:txBody>
          <a:bodyPr wrap="square" lIns="394838" tIns="197419" rIns="394838" bIns="197419" rtlCol="0">
            <a:spAutoFit/>
          </a:bodyPr>
          <a:lstStyle/>
          <a:p>
            <a:pPr algn="ctr"/>
            <a:r>
              <a:rPr lang="pt-BR" sz="3600" dirty="0"/>
              <a:t>Autor¹ Autor¹ Autor¹</a:t>
            </a:r>
          </a:p>
          <a:p>
            <a:pPr algn="ctr"/>
            <a:r>
              <a:rPr lang="pt-BR" sz="3600" dirty="0"/>
              <a:t>Autor² Autor²</a:t>
            </a:r>
          </a:p>
          <a:p>
            <a:pPr algn="ctr"/>
            <a:endParaRPr lang="pt-BR" sz="3600" baseline="30000" dirty="0"/>
          </a:p>
          <a:p>
            <a:pPr algn="ctr"/>
            <a:r>
              <a:rPr lang="pt-BR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Discentes do Curso de Bacharelado em </a:t>
            </a:r>
            <a:r>
              <a:rPr lang="pt-BR" sz="3600" dirty="0">
                <a:cs typeface="Arial" pitchFamily="34" charset="0"/>
              </a:rPr>
              <a:t>____________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- Instituição; e-mail:</a:t>
            </a:r>
          </a:p>
          <a:p>
            <a:pPr algn="ctr"/>
            <a:r>
              <a:rPr lang="pt-BR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Docentes do Curso de Bacharelado em ____________ - Instituição; e-mail: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ixaDeTexto 3">
            <a:extLst>
              <a:ext uri="{FF2B5EF4-FFF2-40B4-BE49-F238E27FC236}">
                <a16:creationId xmlns:a16="http://schemas.microsoft.com/office/drawing/2014/main" id="{FB6F3BBD-D260-4BF2-9799-AF63D0200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7244" y="41849206"/>
            <a:ext cx="55197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700" b="1" dirty="0"/>
              <a:t>Código do Artigo: Nº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79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79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425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Design padrão</vt:lpstr>
      <vt:lpstr>Apresentação do PowerPoint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Roselena</dc:creator>
  <cp:lastModifiedBy>Breno Souza</cp:lastModifiedBy>
  <cp:revision>62</cp:revision>
  <dcterms:created xsi:type="dcterms:W3CDTF">2008-10-07T01:27:21Z</dcterms:created>
  <dcterms:modified xsi:type="dcterms:W3CDTF">2019-11-22T03:17:44Z</dcterms:modified>
</cp:coreProperties>
</file>