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61" r:id="rId5"/>
    <p:sldId id="262" r:id="rId6"/>
    <p:sldId id="258" r:id="rId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1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CAcQjRxqFQoTCMzs7PGuhccCFQKLkAodmzsBwg&amp;url=http://www.vivaolinux.com.br/artigo/Selecionando-dados-numa-tabela-para-confeccao-de-graficos-no-oocalc/&amp;ei=emm7VczHJYKWwgSb94SQDA&amp;bvm=bv.99261572,d.Y2I&amp;psig=AFQjCNHD19dp3sqxP9FVFLb6xocPktknVg&amp;ust=14384319815739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3331"/>
            <a:ext cx="12190992" cy="685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3450590"/>
            <a:ext cx="6772275" cy="857250"/>
          </a:xfrm>
        </p:spPr>
        <p:txBody>
          <a:bodyPr>
            <a:normAutofit fontScale="90000"/>
          </a:bodyPr>
          <a:lstStyle/>
          <a:p>
            <a:r>
              <a:rPr lang="pt-BR" altLang="en-US" sz="4400" b="1" dirty="0"/>
              <a:t>NOME DO TRABALHO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6100" y="4442460"/>
            <a:ext cx="6686550" cy="507365"/>
          </a:xfrm>
        </p:spPr>
        <p:txBody>
          <a:bodyPr/>
          <a:lstStyle/>
          <a:p>
            <a:r>
              <a:rPr lang="pt-BR" altLang="en-US" dirty="0"/>
              <a:t>NOME DOS AUTORES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A904B6-4B14-3D89-79B6-08B9656EF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859" y="1156329"/>
            <a:ext cx="7563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chemeClr val="accent5"/>
                </a:solidFill>
                <a:cs typeface="Times New Roman" charset="0"/>
              </a:rPr>
              <a:t>TÍTULO:TTTTTTTTTTTTTTTTTTTTTTTTTTTTTTTTTTTTTTTTT</a:t>
            </a:r>
            <a:endParaRPr lang="pt-BR" sz="2400" dirty="0">
              <a:solidFill>
                <a:schemeClr val="accent5"/>
              </a:solidFill>
              <a:cs typeface="Times New Roman" charset="0"/>
            </a:endParaRPr>
          </a:p>
        </p:txBody>
      </p:sp>
      <p:sp>
        <p:nvSpPr>
          <p:cNvPr id="3" name="CaixaDeTexto 13">
            <a:extLst>
              <a:ext uri="{FF2B5EF4-FFF2-40B4-BE49-F238E27FC236}">
                <a16:creationId xmlns:a16="http://schemas.microsoft.com/office/drawing/2014/main" xmlns="" id="{2431E4D0-4976-4F84-169A-7E2332485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09" y="2463589"/>
            <a:ext cx="106965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b="1" dirty="0">
                <a:cs typeface="Arial" charset="0"/>
              </a:rPr>
              <a:t>Introdução </a:t>
            </a:r>
          </a:p>
          <a:p>
            <a:pPr algn="just"/>
            <a:r>
              <a:rPr lang="pt-BR" dirty="0">
                <a:cs typeface="Arial" charset="0"/>
              </a:rPr>
              <a:t>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.</a:t>
            </a:r>
          </a:p>
        </p:txBody>
      </p:sp>
      <p:sp>
        <p:nvSpPr>
          <p:cNvPr id="6" name="CaixaDeTexto 16">
            <a:extLst>
              <a:ext uri="{FF2B5EF4-FFF2-40B4-BE49-F238E27FC236}">
                <a16:creationId xmlns:a16="http://schemas.microsoft.com/office/drawing/2014/main" xmlns="" id="{028350F1-41B3-3010-5D1F-D2647FA06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09" y="4188514"/>
            <a:ext cx="106965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b="1" dirty="0">
                <a:cs typeface="Arial" charset="0"/>
              </a:rPr>
              <a:t>Objetivo </a:t>
            </a:r>
          </a:p>
          <a:p>
            <a:r>
              <a:rPr lang="pt-BR" dirty="0">
                <a:cs typeface="Arial" charset="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92B3885-BF37-6DDD-D902-72A6419B0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934" y="1750544"/>
            <a:ext cx="9324357" cy="3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t-BR" sz="1600" b="1" dirty="0">
                <a:latin typeface="+mn-lt"/>
                <a:cs typeface="Times New Roman" charset="0"/>
              </a:rPr>
              <a:t>Autores: </a:t>
            </a:r>
            <a:r>
              <a:rPr lang="pt-BR" sz="1400" b="1" dirty="0">
                <a:latin typeface="+mn-lt"/>
                <a:cs typeface="Times New Roman" charset="0"/>
              </a:rPr>
              <a:t>AAAAAAAAAAA; AAAAAAAAAA; AAAAAAAAAA; AAAAAAAAAA; AAAAAAAAAA</a:t>
            </a:r>
            <a:endParaRPr lang="pt-BR" sz="1400" dirty="0">
              <a:latin typeface="+mn-lt"/>
              <a:cs typeface="Times New Roman" charset="0"/>
            </a:endParaRPr>
          </a:p>
        </p:txBody>
      </p:sp>
      <p:sp>
        <p:nvSpPr>
          <p:cNvPr id="8" name="CaixaDeTexto 12">
            <a:extLst>
              <a:ext uri="{FF2B5EF4-FFF2-40B4-BE49-F238E27FC236}">
                <a16:creationId xmlns:a16="http://schemas.microsoft.com/office/drawing/2014/main" xmlns="" id="{EA270402-6347-61E5-DDA0-1186FDCE1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087" y="2094257"/>
            <a:ext cx="9292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t-BR" b="1" dirty="0">
                <a:latin typeface="+mn-lt"/>
                <a:cs typeface="Arial" charset="0"/>
              </a:rPr>
              <a:t>Instituição: </a:t>
            </a:r>
            <a:r>
              <a:rPr lang="pt-BR" dirty="0">
                <a:latin typeface="+mn-lt"/>
                <a:cs typeface="Arial" charset="0"/>
              </a:rPr>
              <a:t>IIIIIIIIIIIIIIIIIIIIIIIIIIIIIIIIIIIIIIIIIIIIIIIIIIIIIIIIIIIIIIIIIIIIIIIIIIIIIIIIIIIIIIII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3D935C6-D8C0-7FCB-3983-1F7387E7F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595" y="1241499"/>
            <a:ext cx="7563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chemeClr val="accent5"/>
                </a:solidFill>
                <a:cs typeface="Times New Roman" charset="0"/>
              </a:rPr>
              <a:t>TÍTULO:TTTTTTTTTTTTTTTTTTTTTTTTTTTTTTTTTTTTTTTTT</a:t>
            </a:r>
            <a:endParaRPr lang="pt-BR" sz="2400" dirty="0">
              <a:solidFill>
                <a:schemeClr val="accent5"/>
              </a:solidFill>
              <a:cs typeface="Times New Roman" charset="0"/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xmlns="" id="{1A1B0964-E176-96BF-1F4F-5D9DB2C4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18" y="2148410"/>
            <a:ext cx="1049656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b="1" dirty="0">
                <a:cs typeface="Arial" charset="0"/>
              </a:rPr>
              <a:t>Método</a:t>
            </a:r>
          </a:p>
          <a:p>
            <a:r>
              <a:rPr lang="pt-BR" sz="1400" dirty="0">
                <a:cs typeface="Arial" charset="0"/>
              </a:rPr>
              <a:t>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M.</a:t>
            </a:r>
            <a:endParaRPr lang="pt-BR" sz="1400" b="1" dirty="0">
              <a:cs typeface="Arial" charset="0"/>
            </a:endParaRPr>
          </a:p>
        </p:txBody>
      </p:sp>
      <p:sp>
        <p:nvSpPr>
          <p:cNvPr id="10" name="CaixaDeTexto 15">
            <a:extLst>
              <a:ext uri="{FF2B5EF4-FFF2-40B4-BE49-F238E27FC236}">
                <a16:creationId xmlns:a16="http://schemas.microsoft.com/office/drawing/2014/main" xmlns="" id="{9DAACD33-2C6D-6CA5-25F5-435A952D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18" y="4241291"/>
            <a:ext cx="1061247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b="1" dirty="0">
                <a:cs typeface="Arial" charset="0"/>
              </a:rPr>
              <a:t>Resultados</a:t>
            </a:r>
          </a:p>
          <a:p>
            <a:r>
              <a:rPr lang="pt-BR" sz="1600" dirty="0">
                <a:cs typeface="Arial" charset="0"/>
              </a:rPr>
              <a:t>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.</a:t>
            </a:r>
          </a:p>
        </p:txBody>
      </p:sp>
    </p:spTree>
    <p:extLst>
      <p:ext uri="{BB962C8B-B14F-4D97-AF65-F5344CB8AC3E}">
        <p14:creationId xmlns:p14="http://schemas.microsoft.com/office/powerpoint/2010/main" val="254780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2" name="Rectangle 30">
            <a:extLst>
              <a:ext uri="{FF2B5EF4-FFF2-40B4-BE49-F238E27FC236}">
                <a16:creationId xmlns:a16="http://schemas.microsoft.com/office/drawing/2014/main" xmlns="" id="{E9E2E3CD-8768-31BC-1898-FB11E8192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534" y="254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pt-BR" altLang="ja-JP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	</a:t>
            </a:r>
            <a:endParaRPr kumimoji="0" lang="pt-BR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endParaRPr kumimoji="0" lang="pt-BR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94C7C46E-D3D5-E20D-11D0-7E9ACD27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275" y="1139281"/>
            <a:ext cx="7563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chemeClr val="accent5"/>
                </a:solidFill>
                <a:cs typeface="Times New Roman" charset="0"/>
              </a:rPr>
              <a:t>TÍTULO:TTTTTTTTTTTTTTTTTTTTTTTTTTTTTTTTTTTTTTTTT</a:t>
            </a:r>
            <a:endParaRPr lang="pt-BR" sz="2400" dirty="0">
              <a:solidFill>
                <a:schemeClr val="accent5"/>
              </a:solidFill>
              <a:cs typeface="Times New Roman" charset="0"/>
            </a:endParaRPr>
          </a:p>
        </p:txBody>
      </p:sp>
      <p:pic>
        <p:nvPicPr>
          <p:cNvPr id="6" name="Picture 4" descr="http://www.vivaolinux.com.br/imagens/artigos/comunidade/fig_tab2.jpg">
            <a:hlinkClick r:id="rId3"/>
            <a:extLst>
              <a:ext uri="{FF2B5EF4-FFF2-40B4-BE49-F238E27FC236}">
                <a16:creationId xmlns:a16="http://schemas.microsoft.com/office/drawing/2014/main" xmlns="" id="{6505E836-B55A-563F-D7F7-D3C821DE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16" y="1907688"/>
            <a:ext cx="35560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1.gstatic.com/images?q=tbn:ANd9GcQ6hkBgIFxqj201eSkSFtQkwllKx4PzUxO-LZzmTbfL3OrIaHFmD9UNxPp2">
            <a:extLst>
              <a:ext uri="{FF2B5EF4-FFF2-40B4-BE49-F238E27FC236}">
                <a16:creationId xmlns:a16="http://schemas.microsoft.com/office/drawing/2014/main" xmlns="" id="{F1DADCB3-A253-5E3A-FB05-C78BFEDA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43" y="1958215"/>
            <a:ext cx="32385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5">
            <a:extLst>
              <a:ext uri="{FF2B5EF4-FFF2-40B4-BE49-F238E27FC236}">
                <a16:creationId xmlns:a16="http://schemas.microsoft.com/office/drawing/2014/main" xmlns="" id="{12528FAD-6773-65FD-A47B-8053478F5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49" y="4490997"/>
            <a:ext cx="10703021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b="1" dirty="0">
                <a:cs typeface="Arial" charset="0"/>
              </a:rPr>
              <a:t>Resultados</a:t>
            </a:r>
          </a:p>
          <a:p>
            <a:r>
              <a:rPr lang="pt-BR" sz="1600" dirty="0">
                <a:cs typeface="Arial" charset="0"/>
              </a:rPr>
              <a:t>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.</a:t>
            </a:r>
          </a:p>
          <a:p>
            <a:endParaRPr lang="pt-B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9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39"/>
            <a:ext cx="12192000" cy="6851903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19BDEAC4-9D94-1EEB-0155-42A8DEE5A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595" y="1197688"/>
            <a:ext cx="7563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chemeClr val="accent5"/>
                </a:solidFill>
                <a:cs typeface="Times New Roman" charset="0"/>
              </a:rPr>
              <a:t>TÍTULO:TTTTTTTTTTTTTTTTTTTTTTTTTTTTTTTTTTTTTTTTT</a:t>
            </a:r>
            <a:endParaRPr lang="pt-BR" sz="2400" dirty="0">
              <a:solidFill>
                <a:schemeClr val="accent5"/>
              </a:solidFill>
              <a:cs typeface="Times New Roman" charset="0"/>
            </a:endParaRPr>
          </a:p>
        </p:txBody>
      </p:sp>
      <p:sp>
        <p:nvSpPr>
          <p:cNvPr id="7" name="CaixaDeTexto 15">
            <a:extLst>
              <a:ext uri="{FF2B5EF4-FFF2-40B4-BE49-F238E27FC236}">
                <a16:creationId xmlns:a16="http://schemas.microsoft.com/office/drawing/2014/main" xmlns="" id="{E25F7FC4-15FA-F3D0-7925-29523757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8" y="1543016"/>
            <a:ext cx="1072075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pt-BR" b="1" dirty="0">
              <a:cs typeface="Arial" charset="0"/>
            </a:endParaRPr>
          </a:p>
          <a:p>
            <a:r>
              <a:rPr lang="pt-BR" b="1" dirty="0">
                <a:cs typeface="Arial" charset="0"/>
              </a:rPr>
              <a:t>Considerações Finais</a:t>
            </a:r>
          </a:p>
          <a:p>
            <a:r>
              <a:rPr lang="pt-BR" sz="1400" dirty="0">
                <a:cs typeface="Arial" charset="0"/>
              </a:rPr>
              <a:t>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R.</a:t>
            </a:r>
          </a:p>
          <a:p>
            <a:endParaRPr lang="pt-BR" sz="1400" dirty="0">
              <a:cs typeface="Arial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D91EB3F-287D-5237-4AE4-3EB89DAF7E2A}"/>
              </a:ext>
            </a:extLst>
          </p:cNvPr>
          <p:cNvSpPr txBox="1"/>
          <p:nvPr/>
        </p:nvSpPr>
        <p:spPr>
          <a:xfrm>
            <a:off x="290678" y="3508112"/>
            <a:ext cx="10720759" cy="203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n-lt"/>
                <a:ea typeface="+mn-ea"/>
              </a:rPr>
              <a:t>Referências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1400" dirty="0">
                <a:latin typeface="+mn-lt"/>
                <a:ea typeface="+mn-ea"/>
              </a:rPr>
              <a:t>BBBBBBBBBBBBBBBBBBBBBBBBBBBBBBBBBBBBBBBBBBBBBBBBBBBBBBBBBBBBBBBBBBBBBBBBBBBBBBBBBBBBBBBBBBBBBBBBBBBBBBBBBBBBBBBBBBBBBBBBBBBBBBBBBBBBBBBBBBBBBBBBBBBBBBBBBBBBBBBBBBBBBBBBBBBBBBBBBBBBBBBBBBBBBBBBBBBBBBBBBBBBBBBBBB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1400" dirty="0">
                <a:latin typeface="+mn-lt"/>
                <a:ea typeface="+mn-ea"/>
              </a:rPr>
              <a:t>BBBBBBBBBBBBBBBBBBBBBBBBBBBBBBBBBBBBBBBBBBBBBBBBBBBBBBBBBBBBBBBBBBBBBBBBBBBBBBBBBBBBBBBBBBBBBBBBBBBBBBBBBBBBBBBBBBBBBBBBBBBBBBBBBBBBBBBBBBBBBBBBBBBBBBBBBBBBBBBBBBBBBBBBBBBBBBBBBBBBBBBBBBBBBBBBBBBBBBBBBBBBBBBBBB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1400" dirty="0">
                <a:latin typeface="+mn-lt"/>
                <a:ea typeface="+mn-ea"/>
              </a:rPr>
              <a:t>BBBBBBBBBBBBBBBBBBBBBBBBBBBBBBBBBBBBBBBBBBBBBBBBBBBBBBBBBBBBBBBBBBBBBBBBBBBBBBBBBBBBBBBBBBBBBBBBBBBBBBBBBBBBBBBBBBBBBBBBBBBBBBBBBBBBBBBBBBBBBBBBBBBBBBBBBBBBBBBBBBBBBBBBBBBBBBBBBBBBBBBBBBBBBBBBBBBBBBBBBBBBBBBBBB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1400" dirty="0">
                <a:latin typeface="+mn-lt"/>
                <a:ea typeface="+mn-ea"/>
              </a:rPr>
              <a:t>BBBBBBBBBBBBBBBBBBBBBBBBBBBBBBBBBBBBBBBBBBBBBBBBBBBBBBBBBBBBBBBBBBBBBBBBBBBBBBBBBBBBBBBBBBBBBBBBBBBBBBBB.</a:t>
            </a:r>
          </a:p>
        </p:txBody>
      </p:sp>
    </p:spTree>
    <p:extLst>
      <p:ext uri="{BB962C8B-B14F-4D97-AF65-F5344CB8AC3E}">
        <p14:creationId xmlns:p14="http://schemas.microsoft.com/office/powerpoint/2010/main" val="392490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3331"/>
            <a:ext cx="12190992" cy="68513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49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微软雅黑</vt:lpstr>
      <vt:lpstr>ＭＳ Ｐゴシック</vt:lpstr>
      <vt:lpstr>Arial</vt:lpstr>
      <vt:lpstr>Calibri</vt:lpstr>
      <vt:lpstr>Calibri Light</vt:lpstr>
      <vt:lpstr>Franklin Gothic Book</vt:lpstr>
      <vt:lpstr>Tahoma</vt:lpstr>
      <vt:lpstr>Times New Roman</vt:lpstr>
      <vt:lpstr>Office Theme</vt:lpstr>
      <vt:lpstr>NOME DO TRABALHO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Neves</dc:creator>
  <cp:lastModifiedBy>Jaqueline Moucherek</cp:lastModifiedBy>
  <cp:revision>4</cp:revision>
  <dcterms:created xsi:type="dcterms:W3CDTF">2023-04-27T16:33:16Z</dcterms:created>
  <dcterms:modified xsi:type="dcterms:W3CDTF">2024-04-15T01:28:51Z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1046-11.2.0.11536</vt:lpwstr>
  </property>
  <property fmtid="{D5CDD505-2E9C-101B-9397-08002B2CF9AE}" pid="3" name="ICV">
    <vt:lpwstr>8A2C5E6609CA4D0883E6C4C8EB43E849</vt:lpwstr>
  </property>
</Properties>
</file>