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3"/>
  </p:notesMasterIdLst>
  <p:sldIdLst>
    <p:sldId id="259" r:id="rId2"/>
  </p:sldIdLst>
  <p:sldSz cx="21388388" cy="302752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538"/>
    <a:srgbClr val="FB6F13"/>
    <a:srgbClr val="F07D2D"/>
    <a:srgbClr val="C4BD97"/>
    <a:srgbClr val="6D6C6C"/>
    <a:srgbClr val="704190"/>
    <a:srgbClr val="A32A80"/>
    <a:srgbClr val="A02A7E"/>
    <a:srgbClr val="DB1B07"/>
    <a:srgbClr val="2C3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3186" autoAdjust="0"/>
  </p:normalViewPr>
  <p:slideViewPr>
    <p:cSldViewPr snapToGrid="0" snapToObjects="1">
      <p:cViewPr>
        <p:scale>
          <a:sx n="50" d="100"/>
          <a:sy n="50" d="100"/>
        </p:scale>
        <p:origin x="-204" y="36"/>
      </p:cViewPr>
      <p:guideLst>
        <p:guide orient="horz" pos="9537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BF25C-C441-49E8-AF28-8CDE7BCC3F5C}" type="datetimeFigureOut">
              <a:rPr lang="pt-BR" smtClean="0"/>
              <a:t>30/10/2019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B752E-4ED4-47DB-B223-9239B2300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9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E40D5-71CA-4D71-B765-D5FB0DC6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549" y="4954765"/>
            <a:ext cx="16041291" cy="10540259"/>
          </a:xfrm>
        </p:spPr>
        <p:txBody>
          <a:bodyPr anchor="b"/>
          <a:lstStyle>
            <a:lvl1pPr algn="ctr">
              <a:defRPr sz="1052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306DFA-A7D3-40DA-8769-C40274B61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549" y="15901497"/>
            <a:ext cx="16041291" cy="7309499"/>
          </a:xfrm>
        </p:spPr>
        <p:txBody>
          <a:bodyPr/>
          <a:lstStyle>
            <a:lvl1pPr marL="0" indent="0" algn="ctr">
              <a:buNone/>
              <a:defRPr sz="4210"/>
            </a:lvl1pPr>
            <a:lvl2pPr marL="802066" indent="0" algn="ctr">
              <a:buNone/>
              <a:defRPr sz="3509"/>
            </a:lvl2pPr>
            <a:lvl3pPr marL="1604132" indent="0" algn="ctr">
              <a:buNone/>
              <a:defRPr sz="3158"/>
            </a:lvl3pPr>
            <a:lvl4pPr marL="2406198" indent="0" algn="ctr">
              <a:buNone/>
              <a:defRPr sz="2807"/>
            </a:lvl4pPr>
            <a:lvl5pPr marL="3208264" indent="0" algn="ctr">
              <a:buNone/>
              <a:defRPr sz="2807"/>
            </a:lvl5pPr>
            <a:lvl6pPr marL="4010330" indent="0" algn="ctr">
              <a:buNone/>
              <a:defRPr sz="2807"/>
            </a:lvl6pPr>
            <a:lvl7pPr marL="4812396" indent="0" algn="ctr">
              <a:buNone/>
              <a:defRPr sz="2807"/>
            </a:lvl7pPr>
            <a:lvl8pPr marL="5614462" indent="0" algn="ctr">
              <a:buNone/>
              <a:defRPr sz="2807"/>
            </a:lvl8pPr>
            <a:lvl9pPr marL="6416528" indent="0" algn="ctr">
              <a:buNone/>
              <a:defRPr sz="2807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BE7D33-308E-4AFE-AEBC-27ABA243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93DC5C-05D6-43F9-9711-8888CDDD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A0F5E3-59E0-4D41-A157-45CDDFFA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3B9F8-7AFF-4AA1-84A2-EE9EFAC9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993037-409E-453B-826F-B15CDF8D2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A53131-ED84-45B0-88E4-CA156C2EE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EB4E66-AA46-4802-951B-BBAF6EFA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011134-7A00-4D88-935F-30DB4FE5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76D95B-8A7A-4B4E-922B-8B4BCCF5F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6065" y="1611875"/>
            <a:ext cx="4611871" cy="256568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3B3FB5-C5B9-4483-B4D8-8270F3258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451" y="1611875"/>
            <a:ext cx="13568259" cy="256568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2CC616-C398-4A38-BC12-61C47391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A2BAAA-6908-4B82-92F8-A0D2986F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5C4625-3B79-47F2-8012-BCB49187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6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F6FC6-45BF-4B65-AD2D-CF3C4FC1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B2D03A-44FB-4B50-8856-CF7E0D0B4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82AC99-0AFA-4E78-9EB7-2A8B18E8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781C37-E21A-490A-AD08-134C07FF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F01A1-FA39-4F5A-94FC-2745DBC9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4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62985-7D4B-4565-A08E-0230E31DE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312" y="7547783"/>
            <a:ext cx="18447485" cy="12593645"/>
          </a:xfrm>
        </p:spPr>
        <p:txBody>
          <a:bodyPr anchor="b"/>
          <a:lstStyle>
            <a:lvl1pPr>
              <a:defRPr sz="1052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E2C0A9-A85F-412D-A2DF-05408F3B1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9312" y="20260569"/>
            <a:ext cx="18447485" cy="6622701"/>
          </a:xfrm>
        </p:spPr>
        <p:txBody>
          <a:bodyPr/>
          <a:lstStyle>
            <a:lvl1pPr marL="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1pPr>
            <a:lvl2pPr marL="802066" indent="0">
              <a:buNone/>
              <a:defRPr sz="3509">
                <a:solidFill>
                  <a:schemeClr val="tx1">
                    <a:tint val="75000"/>
                  </a:schemeClr>
                </a:solidFill>
              </a:defRPr>
            </a:lvl2pPr>
            <a:lvl3pPr marL="1604132" indent="0">
              <a:buNone/>
              <a:defRPr sz="3158">
                <a:solidFill>
                  <a:schemeClr val="tx1">
                    <a:tint val="75000"/>
                  </a:schemeClr>
                </a:solidFill>
              </a:defRPr>
            </a:lvl3pPr>
            <a:lvl4pPr marL="2406198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4pPr>
            <a:lvl5pPr marL="3208264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5pPr>
            <a:lvl6pPr marL="4010330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6pPr>
            <a:lvl7pPr marL="481239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7pPr>
            <a:lvl8pPr marL="561446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8pPr>
            <a:lvl9pPr marL="6416528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ECA089-70E7-4541-99EC-027EAD72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FD65E4-E8EF-4EBF-AC01-933F717E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19D490-431A-44C2-8EA4-F92D7E85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E659A-8AB5-454B-A195-05D6362F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719CA-4D52-40A5-A248-721784724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452" y="8059374"/>
            <a:ext cx="9090065" cy="1920934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A60ECDF-0BC1-4F58-ADDA-B859CDB6A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7871" y="8059374"/>
            <a:ext cx="9090065" cy="1920934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6FBCE7-F288-4293-AD9C-B6CA71D8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5BB089-ABA0-4AF3-994B-C3B20F7E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9CD942-A47F-4ACD-B92E-BF72D0D5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0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0968C-9851-4909-B2C4-8E5BC765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37" y="1611877"/>
            <a:ext cx="18447485" cy="585180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BDC12A-9F64-489D-92B3-7780544DB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38" y="7421634"/>
            <a:ext cx="9048290" cy="3637228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66" indent="0">
              <a:buNone/>
              <a:defRPr sz="3509" b="1"/>
            </a:lvl2pPr>
            <a:lvl3pPr marL="1604132" indent="0">
              <a:buNone/>
              <a:defRPr sz="3158" b="1"/>
            </a:lvl3pPr>
            <a:lvl4pPr marL="2406198" indent="0">
              <a:buNone/>
              <a:defRPr sz="2807" b="1"/>
            </a:lvl4pPr>
            <a:lvl5pPr marL="3208264" indent="0">
              <a:buNone/>
              <a:defRPr sz="2807" b="1"/>
            </a:lvl5pPr>
            <a:lvl6pPr marL="4010330" indent="0">
              <a:buNone/>
              <a:defRPr sz="2807" b="1"/>
            </a:lvl6pPr>
            <a:lvl7pPr marL="4812396" indent="0">
              <a:buNone/>
              <a:defRPr sz="2807" b="1"/>
            </a:lvl7pPr>
            <a:lvl8pPr marL="5614462" indent="0">
              <a:buNone/>
              <a:defRPr sz="2807" b="1"/>
            </a:lvl8pPr>
            <a:lvl9pPr marL="6416528" indent="0">
              <a:buNone/>
              <a:defRPr sz="280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98030E-D899-4A78-8217-2AE4AD95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3238" y="11058863"/>
            <a:ext cx="9048290" cy="162659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ABF2DF-1B29-4BD2-8070-B3A0C99E7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7871" y="7421634"/>
            <a:ext cx="9092851" cy="3637228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66" indent="0">
              <a:buNone/>
              <a:defRPr sz="3509" b="1"/>
            </a:lvl2pPr>
            <a:lvl3pPr marL="1604132" indent="0">
              <a:buNone/>
              <a:defRPr sz="3158" b="1"/>
            </a:lvl3pPr>
            <a:lvl4pPr marL="2406198" indent="0">
              <a:buNone/>
              <a:defRPr sz="2807" b="1"/>
            </a:lvl4pPr>
            <a:lvl5pPr marL="3208264" indent="0">
              <a:buNone/>
              <a:defRPr sz="2807" b="1"/>
            </a:lvl5pPr>
            <a:lvl6pPr marL="4010330" indent="0">
              <a:buNone/>
              <a:defRPr sz="2807" b="1"/>
            </a:lvl6pPr>
            <a:lvl7pPr marL="4812396" indent="0">
              <a:buNone/>
              <a:defRPr sz="2807" b="1"/>
            </a:lvl7pPr>
            <a:lvl8pPr marL="5614462" indent="0">
              <a:buNone/>
              <a:defRPr sz="2807" b="1"/>
            </a:lvl8pPr>
            <a:lvl9pPr marL="6416528" indent="0">
              <a:buNone/>
              <a:defRPr sz="280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0373135-7841-442F-9277-933929A0E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7871" y="11058863"/>
            <a:ext cx="9092851" cy="162659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283ED1F-5820-4812-A0EF-CDDBCC1E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BD155C7-D378-45B7-B17E-50E44764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88A14F1-BBE7-4B48-BE7F-026D9AC7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552A2-2BA0-4A9E-AC4E-CE91BCF9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359F9C-07D7-4BF2-A2D6-383A7D09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B63A1A-87CF-4980-A8EC-2EA22E18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0262A7-8BCB-4E44-B8FA-66AC246C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3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C68A334-DEAA-4282-ABA0-8D69061A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0DA3169-5EFE-43D8-AF65-9C0F369B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07DCB6-CA6D-4CAC-ACB9-CD6C57B5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1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C67BC-CCEC-47CD-A79C-DDD82AE2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38" y="2018348"/>
            <a:ext cx="6898311" cy="7064216"/>
          </a:xfrm>
        </p:spPr>
        <p:txBody>
          <a:bodyPr anchor="b"/>
          <a:lstStyle>
            <a:lvl1pPr>
              <a:defRPr sz="561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157CE8-0D3A-4A76-AB54-862E66A17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851" y="4359072"/>
            <a:ext cx="10827871" cy="21515024"/>
          </a:xfrm>
        </p:spPr>
        <p:txBody>
          <a:bodyPr/>
          <a:lstStyle>
            <a:lvl1pPr>
              <a:defRPr sz="5614"/>
            </a:lvl1pPr>
            <a:lvl2pPr>
              <a:defRPr sz="4912"/>
            </a:lvl2pPr>
            <a:lvl3pPr>
              <a:defRPr sz="4210"/>
            </a:lvl3pPr>
            <a:lvl4pPr>
              <a:defRPr sz="3509"/>
            </a:lvl4pPr>
            <a:lvl5pPr>
              <a:defRPr sz="3509"/>
            </a:lvl5pPr>
            <a:lvl6pPr>
              <a:defRPr sz="3509"/>
            </a:lvl6pPr>
            <a:lvl7pPr>
              <a:defRPr sz="3509"/>
            </a:lvl7pPr>
            <a:lvl8pPr>
              <a:defRPr sz="3509"/>
            </a:lvl8pPr>
            <a:lvl9pPr>
              <a:defRPr sz="350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FB7C20-709E-43C7-BB66-038D8C337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38" y="9082564"/>
            <a:ext cx="6898311" cy="16826573"/>
          </a:xfrm>
        </p:spPr>
        <p:txBody>
          <a:bodyPr/>
          <a:lstStyle>
            <a:lvl1pPr marL="0" indent="0">
              <a:buNone/>
              <a:defRPr sz="2807"/>
            </a:lvl1pPr>
            <a:lvl2pPr marL="802066" indent="0">
              <a:buNone/>
              <a:defRPr sz="2456"/>
            </a:lvl2pPr>
            <a:lvl3pPr marL="1604132" indent="0">
              <a:buNone/>
              <a:defRPr sz="2105"/>
            </a:lvl3pPr>
            <a:lvl4pPr marL="2406198" indent="0">
              <a:buNone/>
              <a:defRPr sz="1754"/>
            </a:lvl4pPr>
            <a:lvl5pPr marL="3208264" indent="0">
              <a:buNone/>
              <a:defRPr sz="1754"/>
            </a:lvl5pPr>
            <a:lvl6pPr marL="4010330" indent="0">
              <a:buNone/>
              <a:defRPr sz="1754"/>
            </a:lvl6pPr>
            <a:lvl7pPr marL="4812396" indent="0">
              <a:buNone/>
              <a:defRPr sz="1754"/>
            </a:lvl7pPr>
            <a:lvl8pPr marL="5614462" indent="0">
              <a:buNone/>
              <a:defRPr sz="1754"/>
            </a:lvl8pPr>
            <a:lvl9pPr marL="6416528" indent="0">
              <a:buNone/>
              <a:defRPr sz="175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A4FB14-E711-48B8-BA4F-699C1C89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6A24F9-B5A2-461E-94B0-9CA5FCB7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53BA38-13D3-4BD1-89EC-1B75E3E8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3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F17F7-62D5-4762-B8C5-D418ABD4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38" y="2018348"/>
            <a:ext cx="6898311" cy="7064216"/>
          </a:xfrm>
        </p:spPr>
        <p:txBody>
          <a:bodyPr anchor="b"/>
          <a:lstStyle>
            <a:lvl1pPr>
              <a:defRPr sz="561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D44A7C6-75BA-435F-979F-709953462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2851" y="4359072"/>
            <a:ext cx="10827871" cy="21515024"/>
          </a:xfrm>
        </p:spPr>
        <p:txBody>
          <a:bodyPr/>
          <a:lstStyle>
            <a:lvl1pPr marL="0" indent="0">
              <a:buNone/>
              <a:defRPr sz="5614"/>
            </a:lvl1pPr>
            <a:lvl2pPr marL="802066" indent="0">
              <a:buNone/>
              <a:defRPr sz="4912"/>
            </a:lvl2pPr>
            <a:lvl3pPr marL="1604132" indent="0">
              <a:buNone/>
              <a:defRPr sz="4210"/>
            </a:lvl3pPr>
            <a:lvl4pPr marL="2406198" indent="0">
              <a:buNone/>
              <a:defRPr sz="3509"/>
            </a:lvl4pPr>
            <a:lvl5pPr marL="3208264" indent="0">
              <a:buNone/>
              <a:defRPr sz="3509"/>
            </a:lvl5pPr>
            <a:lvl6pPr marL="4010330" indent="0">
              <a:buNone/>
              <a:defRPr sz="3509"/>
            </a:lvl6pPr>
            <a:lvl7pPr marL="4812396" indent="0">
              <a:buNone/>
              <a:defRPr sz="3509"/>
            </a:lvl7pPr>
            <a:lvl8pPr marL="5614462" indent="0">
              <a:buNone/>
              <a:defRPr sz="3509"/>
            </a:lvl8pPr>
            <a:lvl9pPr marL="6416528" indent="0">
              <a:buNone/>
              <a:defRPr sz="3509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3F79C96-DDA1-4956-AA99-3DAD38369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38" y="9082564"/>
            <a:ext cx="6898311" cy="16826573"/>
          </a:xfrm>
        </p:spPr>
        <p:txBody>
          <a:bodyPr/>
          <a:lstStyle>
            <a:lvl1pPr marL="0" indent="0">
              <a:buNone/>
              <a:defRPr sz="2807"/>
            </a:lvl1pPr>
            <a:lvl2pPr marL="802066" indent="0">
              <a:buNone/>
              <a:defRPr sz="2456"/>
            </a:lvl2pPr>
            <a:lvl3pPr marL="1604132" indent="0">
              <a:buNone/>
              <a:defRPr sz="2105"/>
            </a:lvl3pPr>
            <a:lvl4pPr marL="2406198" indent="0">
              <a:buNone/>
              <a:defRPr sz="1754"/>
            </a:lvl4pPr>
            <a:lvl5pPr marL="3208264" indent="0">
              <a:buNone/>
              <a:defRPr sz="1754"/>
            </a:lvl5pPr>
            <a:lvl6pPr marL="4010330" indent="0">
              <a:buNone/>
              <a:defRPr sz="1754"/>
            </a:lvl6pPr>
            <a:lvl7pPr marL="4812396" indent="0">
              <a:buNone/>
              <a:defRPr sz="1754"/>
            </a:lvl7pPr>
            <a:lvl8pPr marL="5614462" indent="0">
              <a:buNone/>
              <a:defRPr sz="1754"/>
            </a:lvl8pPr>
            <a:lvl9pPr marL="6416528" indent="0">
              <a:buNone/>
              <a:defRPr sz="175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424167-C02D-4FE8-AAAD-BF37C8C9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526612-E069-4BB6-BC65-DFAA1547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796CF8-A5D0-48CC-888B-216B0D2B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F1A0912-E241-46D7-A189-11C9883F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452" y="1611877"/>
            <a:ext cx="18447485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A9747A-D3E8-4CD9-8D07-C7AA94B6E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452" y="8059374"/>
            <a:ext cx="18447485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8ABA6F-ADA5-405C-B598-90251F851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452" y="28060639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F9A9-F103-0044-8BC7-AF5B19ABA5FA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B523FD-F7D7-4743-99C4-E19925D22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4904" y="28060639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CE7B4F-CDD7-4269-A300-B031268DA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5549" y="28060639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A642C-66E7-FF4A-8D61-E803613A3F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7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1604132" rtl="0" eaLnBrk="1" latinLnBrk="0" hangingPunct="1">
        <a:lnSpc>
          <a:spcPct val="90000"/>
        </a:lnSpc>
        <a:spcBef>
          <a:spcPct val="0"/>
        </a:spcBef>
        <a:buNone/>
        <a:defRPr sz="7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33" indent="-401033" algn="l" defTabSz="160413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2" kern="1200">
          <a:solidFill>
            <a:schemeClr val="tx1"/>
          </a:solidFill>
          <a:latin typeface="+mn-lt"/>
          <a:ea typeface="+mn-ea"/>
          <a:cs typeface="+mn-cs"/>
        </a:defRPr>
      </a:lvl1pPr>
      <a:lvl2pPr marL="1203099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005165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3pPr>
      <a:lvl4pPr marL="2807231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609297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411363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5213429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6015495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817561" indent="-401033" algn="l" defTabSz="160413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66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132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198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264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330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396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462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528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515D200D-4B04-426F-B9D2-705B52320641}"/>
              </a:ext>
            </a:extLst>
          </p:cNvPr>
          <p:cNvSpPr/>
          <p:nvPr/>
        </p:nvSpPr>
        <p:spPr>
          <a:xfrm>
            <a:off x="0" y="376582"/>
            <a:ext cx="21388388" cy="2127375"/>
          </a:xfrm>
          <a:prstGeom prst="round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4131" y="9404947"/>
            <a:ext cx="18180131" cy="6489547"/>
          </a:xfrm>
          <a:prstGeom prst="rect">
            <a:avLst/>
          </a:prstGeom>
        </p:spPr>
        <p:txBody>
          <a:bodyPr vert="horz" lIns="281789" tIns="140893" rIns="281789" bIns="140893" rtlCol="0" anchor="ctr">
            <a:normAutofit/>
          </a:bodyPr>
          <a:lstStyle>
            <a:lvl1pPr algn="ctr" defTabSz="497754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/>
              <a:t> </a:t>
            </a:r>
            <a:endParaRPr lang="en-US" dirty="0"/>
          </a:p>
        </p:txBody>
      </p:sp>
      <p:sp>
        <p:nvSpPr>
          <p:cNvPr id="17" name="CaixaDeTexto 37"/>
          <p:cNvSpPr txBox="1"/>
          <p:nvPr/>
        </p:nvSpPr>
        <p:spPr>
          <a:xfrm>
            <a:off x="-1239" y="5814115"/>
            <a:ext cx="2139086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Orientador(a): Prof. Dr. Fulano da Silva (exemplo)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Sobrenome, Nome Autor 1</a:t>
            </a:r>
            <a:r>
              <a:rPr lang="pt-B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Sobrenome, Nome Autor 2</a:t>
            </a:r>
            <a:r>
              <a:rPr lang="pt-B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Sobrenome, Nome Autor 3 </a:t>
            </a:r>
            <a:r>
              <a:rPr lang="pt-B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Sobrenome, Nome Autor 4</a:t>
            </a:r>
            <a:r>
              <a:rPr lang="pt-B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Sobrenome, Nome Autor 5 </a:t>
            </a:r>
            <a:r>
              <a:rPr lang="pt-B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Sobrenome, Nome Autor 6</a:t>
            </a:r>
            <a:r>
              <a:rPr lang="pt-B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07774" y="610468"/>
            <a:ext cx="165728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6000" b="1" dirty="0">
                <a:ln w="0"/>
                <a:solidFill>
                  <a:srgbClr val="A32A80"/>
                </a:solidFill>
                <a:latin typeface="Geometr706 BlkCn BT" panose="020B0706030503030204" pitchFamily="34" charset="0"/>
                <a:ea typeface="DFMincho-UB" panose="02010609010101010101" pitchFamily="1" charset="-128"/>
              </a:rPr>
              <a:t>   2ª MOSTRA DE TRABALHOS CIENTÍFICOS</a:t>
            </a:r>
          </a:p>
          <a:p>
            <a:endParaRPr lang="pt-BR" sz="2000" b="1" dirty="0">
              <a:ln/>
              <a:solidFill>
                <a:schemeClr val="accent4"/>
              </a:solidFill>
              <a:latin typeface="Impact" panose="020B080603090205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155817" y="1484456"/>
            <a:ext cx="14582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Geometr706 BlkCn BT" panose="020B0706030503030204" pitchFamily="34" charset="0"/>
              </a:rPr>
              <a:t>VII SEMANA BRASILEIRA DE ENGENHARIA QUÍMICA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11162A0-9161-4FF8-BFA5-B0CD08E89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63" y="280619"/>
            <a:ext cx="3839018" cy="2207089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A451BD4D-623D-4DAC-8C50-6DCBC6670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056" y="3249170"/>
            <a:ext cx="1781385" cy="911178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EB588E22-F1B6-45CA-922D-8B4D37EB39FA}"/>
              </a:ext>
            </a:extLst>
          </p:cNvPr>
          <p:cNvSpPr/>
          <p:nvPr/>
        </p:nvSpPr>
        <p:spPr>
          <a:xfrm>
            <a:off x="7577" y="4550542"/>
            <a:ext cx="21388388" cy="1092354"/>
          </a:xfrm>
          <a:prstGeom prst="rect">
            <a:avLst/>
          </a:prstGeom>
          <a:gradFill>
            <a:gsLst>
              <a:gs pos="0">
                <a:srgbClr val="FB6F13"/>
              </a:gs>
              <a:gs pos="50000">
                <a:srgbClr val="FB6F13"/>
              </a:gs>
              <a:gs pos="100000">
                <a:srgbClr val="FB6F13"/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2534203" y="4560720"/>
            <a:ext cx="16284348" cy="1092354"/>
          </a:xfrm>
          <a:prstGeom prst="rect">
            <a:avLst/>
          </a:prstGeom>
          <a:noFill/>
        </p:spPr>
        <p:txBody>
          <a:bodyPr wrap="square" lIns="258830" tIns="129415" rIns="258830" bIns="129415" rtlCol="0">
            <a:spAutoFit/>
          </a:bodyPr>
          <a:lstStyle/>
          <a:p>
            <a:pPr algn="ctr"/>
            <a:r>
              <a:rPr lang="pt-BR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8A59AF26-BFBA-4229-A8AE-22930B330294}"/>
              </a:ext>
            </a:extLst>
          </p:cNvPr>
          <p:cNvSpPr/>
          <p:nvPr/>
        </p:nvSpPr>
        <p:spPr>
          <a:xfrm>
            <a:off x="16088647" y="2865486"/>
            <a:ext cx="1429236" cy="142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37">
            <a:extLst>
              <a:ext uri="{FF2B5EF4-FFF2-40B4-BE49-F238E27FC236}">
                <a16:creationId xmlns:a16="http://schemas.microsoft.com/office/drawing/2014/main" id="{083A811E-546C-402C-A825-512317AFC63B}"/>
              </a:ext>
            </a:extLst>
          </p:cNvPr>
          <p:cNvSpPr txBox="1"/>
          <p:nvPr/>
        </p:nvSpPr>
        <p:spPr>
          <a:xfrm>
            <a:off x="15957537" y="3293735"/>
            <a:ext cx="1691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Logo da sua universidade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3AD3B7DD-E84E-4DB5-B471-779C3F8BCA77}"/>
              </a:ext>
            </a:extLst>
          </p:cNvPr>
          <p:cNvSpPr/>
          <p:nvPr/>
        </p:nvSpPr>
        <p:spPr>
          <a:xfrm>
            <a:off x="2849692" y="6738180"/>
            <a:ext cx="15689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(1) Curso, INSTITUIÇÃO; (2) Curso, INSTITUIÇÃO;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(3) Engenharia Química, Centro Universitário Facens;</a:t>
            </a:r>
          </a:p>
        </p:txBody>
      </p:sp>
      <p:sp>
        <p:nvSpPr>
          <p:cNvPr id="31" name="Retângulo: Único Canto Recortado 30">
            <a:extLst>
              <a:ext uri="{FF2B5EF4-FFF2-40B4-BE49-F238E27FC236}">
                <a16:creationId xmlns:a16="http://schemas.microsoft.com/office/drawing/2014/main" id="{8EE380EE-CE00-4094-8C89-C0C6F41D0CC9}"/>
              </a:ext>
            </a:extLst>
          </p:cNvPr>
          <p:cNvSpPr/>
          <p:nvPr/>
        </p:nvSpPr>
        <p:spPr>
          <a:xfrm>
            <a:off x="0" y="7334463"/>
            <a:ext cx="10676377" cy="662937"/>
          </a:xfrm>
          <a:prstGeom prst="snip1Rect">
            <a:avLst/>
          </a:prstGeom>
          <a:gradFill>
            <a:gsLst>
              <a:gs pos="0">
                <a:srgbClr val="FB6F13"/>
              </a:gs>
              <a:gs pos="100000">
                <a:srgbClr val="FB853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37"/>
          <p:cNvSpPr txBox="1"/>
          <p:nvPr/>
        </p:nvSpPr>
        <p:spPr>
          <a:xfrm>
            <a:off x="3398393" y="7353700"/>
            <a:ext cx="35148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Introdução</a:t>
            </a:r>
          </a:p>
          <a:p>
            <a:pPr algn="just"/>
            <a:endParaRPr lang="pt-BR" sz="1000" b="1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843D0775-7DD0-4429-85F1-CD4C08918DFC}"/>
              </a:ext>
            </a:extLst>
          </p:cNvPr>
          <p:cNvSpPr/>
          <p:nvPr/>
        </p:nvSpPr>
        <p:spPr>
          <a:xfrm>
            <a:off x="716157" y="8076829"/>
            <a:ext cx="967151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projetos serão apresentados no formato de pôster). Os pôsteres devem medir 59,4 cm de largura por 84,1 cm de altura. Os pôsteres deverão ser impressos em uma folha A1. </a:t>
            </a:r>
          </a:p>
          <a:p>
            <a:pPr lvl="0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Esta sugestão de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layout,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apresentada neste </a:t>
            </a:r>
            <a:r>
              <a:rPr lang="pt-B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poderá ser alterado pelo da equipe caso julguem necessário, porém não poderá alterar o formato da letra e o tamanho. </a:t>
            </a:r>
          </a:p>
          <a:p>
            <a:pPr lvl="0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quantidade de texto e imagem está a critério da equipe, mas o mesmo será avaliado ao final da apresentação, uma boa harmonia entre imagens e textos poderá gerar uma melhor avaliação.</a:t>
            </a:r>
          </a:p>
          <a:p>
            <a:pPr lvl="0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conteúdo escrito do banner deverá estar na fonte Arial, tamanho 28.</a:t>
            </a:r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49C8DBAC-C2D2-42B9-A0EC-CA3438E178F0}"/>
              </a:ext>
            </a:extLst>
          </p:cNvPr>
          <p:cNvCxnSpPr>
            <a:cxnSpLocks/>
          </p:cNvCxnSpPr>
          <p:nvPr/>
        </p:nvCxnSpPr>
        <p:spPr>
          <a:xfrm flipH="1">
            <a:off x="10648804" y="7994777"/>
            <a:ext cx="13786" cy="22280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tângulo: Único Canto Recortado 47">
            <a:extLst>
              <a:ext uri="{FF2B5EF4-FFF2-40B4-BE49-F238E27FC236}">
                <a16:creationId xmlns:a16="http://schemas.microsoft.com/office/drawing/2014/main" id="{9395B71A-7907-4A85-9ACE-4A6FDF42673F}"/>
              </a:ext>
            </a:extLst>
          </p:cNvPr>
          <p:cNvSpPr/>
          <p:nvPr/>
        </p:nvSpPr>
        <p:spPr>
          <a:xfrm>
            <a:off x="-27573" y="14474669"/>
            <a:ext cx="10676377" cy="662937"/>
          </a:xfrm>
          <a:prstGeom prst="snip1Rect">
            <a:avLst/>
          </a:prstGeom>
          <a:gradFill>
            <a:gsLst>
              <a:gs pos="0">
                <a:srgbClr val="FB6F13"/>
              </a:gs>
              <a:gs pos="100000">
                <a:srgbClr val="FB853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37">
            <a:extLst>
              <a:ext uri="{FF2B5EF4-FFF2-40B4-BE49-F238E27FC236}">
                <a16:creationId xmlns:a16="http://schemas.microsoft.com/office/drawing/2014/main" id="{DDBF2984-62A8-4733-B075-E38A0518655C}"/>
              </a:ext>
            </a:extLst>
          </p:cNvPr>
          <p:cNvSpPr txBox="1"/>
          <p:nvPr/>
        </p:nvSpPr>
        <p:spPr>
          <a:xfrm>
            <a:off x="3254873" y="14474669"/>
            <a:ext cx="38018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Metodologia</a:t>
            </a:r>
          </a:p>
          <a:p>
            <a:pPr algn="just"/>
            <a:endParaRPr lang="pt-BR" sz="1000" b="1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92EC060C-F9EA-4D82-B721-6C159F8FC4D3}"/>
              </a:ext>
            </a:extLst>
          </p:cNvPr>
          <p:cNvSpPr txBox="1"/>
          <p:nvPr/>
        </p:nvSpPr>
        <p:spPr>
          <a:xfrm>
            <a:off x="678129" y="15469103"/>
            <a:ext cx="9787152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b="1" dirty="0"/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xpxoxooxooxo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(Referência, ano do texto).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ocooc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xxxxxxxxxxxo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xpxoxooxooxo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ocooc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xxxxxxxxxxxo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(Referência, ano do texto).</a:t>
            </a: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xxooxooxooxox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xxooxooxooxox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(Referência, ano do texto).</a:t>
            </a:r>
          </a:p>
        </p:txBody>
      </p:sp>
      <p:pic>
        <p:nvPicPr>
          <p:cNvPr id="51" name="Imagem 50">
            <a:extLst>
              <a:ext uri="{FF2B5EF4-FFF2-40B4-BE49-F238E27FC236}">
                <a16:creationId xmlns:a16="http://schemas.microsoft.com/office/drawing/2014/main" id="{7F3589DD-DF51-4E1B-B5DB-8AD0882FF5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90" y="25052267"/>
            <a:ext cx="8213650" cy="4620178"/>
          </a:xfrm>
          <a:prstGeom prst="rect">
            <a:avLst/>
          </a:prstGeom>
        </p:spPr>
      </p:pic>
      <p:sp>
        <p:nvSpPr>
          <p:cNvPr id="52" name="CaixaDeTexto 61">
            <a:extLst>
              <a:ext uri="{FF2B5EF4-FFF2-40B4-BE49-F238E27FC236}">
                <a16:creationId xmlns:a16="http://schemas.microsoft.com/office/drawing/2014/main" id="{D2CD638A-E0BA-4F98-BBCF-9A26D55B6127}"/>
              </a:ext>
            </a:extLst>
          </p:cNvPr>
          <p:cNvSpPr txBox="1"/>
          <p:nvPr/>
        </p:nvSpPr>
        <p:spPr>
          <a:xfrm>
            <a:off x="568795" y="24565888"/>
            <a:ext cx="9538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/>
              <a:t>Figura 1 – Fluxograma . Fonte: Autoria própria</a:t>
            </a:r>
          </a:p>
        </p:txBody>
      </p:sp>
      <p:sp>
        <p:nvSpPr>
          <p:cNvPr id="54" name="Retângulo: Único Canto Recortado 53">
            <a:extLst>
              <a:ext uri="{FF2B5EF4-FFF2-40B4-BE49-F238E27FC236}">
                <a16:creationId xmlns:a16="http://schemas.microsoft.com/office/drawing/2014/main" id="{237A90C2-7866-4B82-BAE9-339B9922A99B}"/>
              </a:ext>
            </a:extLst>
          </p:cNvPr>
          <p:cNvSpPr/>
          <p:nvPr/>
        </p:nvSpPr>
        <p:spPr>
          <a:xfrm flipH="1">
            <a:off x="10676378" y="7334463"/>
            <a:ext cx="10676375" cy="662937"/>
          </a:xfrm>
          <a:prstGeom prst="snip1Rect">
            <a:avLst/>
          </a:prstGeom>
          <a:gradFill>
            <a:gsLst>
              <a:gs pos="0">
                <a:srgbClr val="FB6F13"/>
              </a:gs>
              <a:gs pos="100000">
                <a:srgbClr val="FB853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37">
            <a:extLst>
              <a:ext uri="{FF2B5EF4-FFF2-40B4-BE49-F238E27FC236}">
                <a16:creationId xmlns:a16="http://schemas.microsoft.com/office/drawing/2014/main" id="{20DAE1DD-FF08-491D-AAA2-BAE67874D81A}"/>
              </a:ext>
            </a:extLst>
          </p:cNvPr>
          <p:cNvSpPr txBox="1"/>
          <p:nvPr/>
        </p:nvSpPr>
        <p:spPr>
          <a:xfrm>
            <a:off x="14331223" y="7375677"/>
            <a:ext cx="35148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Resultados</a:t>
            </a:r>
          </a:p>
          <a:p>
            <a:pPr algn="just"/>
            <a:endParaRPr lang="pt-BR" sz="1000" b="1" dirty="0"/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F434D34F-B15A-444B-B4A2-4EE783205B7C}"/>
              </a:ext>
            </a:extLst>
          </p:cNvPr>
          <p:cNvSpPr/>
          <p:nvPr/>
        </p:nvSpPr>
        <p:spPr>
          <a:xfrm>
            <a:off x="10790795" y="8033062"/>
            <a:ext cx="96823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xpxoxooxooxo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xxxxxxxxxxxo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xpxoxooxooxo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2ADD908E-9D6F-4B6D-A4E4-D02CB0D76D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1673" y="13410927"/>
            <a:ext cx="4890864" cy="3064942"/>
          </a:xfrm>
          <a:prstGeom prst="rect">
            <a:avLst/>
          </a:prstGeom>
        </p:spPr>
      </p:pic>
      <p:sp>
        <p:nvSpPr>
          <p:cNvPr id="58" name="CaixaDeTexto 61">
            <a:extLst>
              <a:ext uri="{FF2B5EF4-FFF2-40B4-BE49-F238E27FC236}">
                <a16:creationId xmlns:a16="http://schemas.microsoft.com/office/drawing/2014/main" id="{8A294233-DBF1-4A4A-8911-FBCAD230D31B}"/>
              </a:ext>
            </a:extLst>
          </p:cNvPr>
          <p:cNvSpPr txBox="1"/>
          <p:nvPr/>
        </p:nvSpPr>
        <p:spPr>
          <a:xfrm>
            <a:off x="11237713" y="12710175"/>
            <a:ext cx="9538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/>
              <a:t>Figura 2 – Protótipo do projeto ou outra imagem. Fonte: Pode ser colocada a fonte quando  ser necessária. </a:t>
            </a:r>
          </a:p>
        </p:txBody>
      </p:sp>
      <p:sp>
        <p:nvSpPr>
          <p:cNvPr id="59" name="Retângulo: Único Canto Recortado 58">
            <a:extLst>
              <a:ext uri="{FF2B5EF4-FFF2-40B4-BE49-F238E27FC236}">
                <a16:creationId xmlns:a16="http://schemas.microsoft.com/office/drawing/2014/main" id="{114C7E39-DE20-447E-BC42-6164E1FA2D24}"/>
              </a:ext>
            </a:extLst>
          </p:cNvPr>
          <p:cNvSpPr/>
          <p:nvPr/>
        </p:nvSpPr>
        <p:spPr>
          <a:xfrm flipH="1">
            <a:off x="10662589" y="17266379"/>
            <a:ext cx="10703559" cy="662937"/>
          </a:xfrm>
          <a:prstGeom prst="snip1Rect">
            <a:avLst/>
          </a:prstGeom>
          <a:gradFill>
            <a:gsLst>
              <a:gs pos="0">
                <a:srgbClr val="FB6F13"/>
              </a:gs>
              <a:gs pos="100000">
                <a:srgbClr val="FB853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CaixaDeTexto 37">
            <a:extLst>
              <a:ext uri="{FF2B5EF4-FFF2-40B4-BE49-F238E27FC236}">
                <a16:creationId xmlns:a16="http://schemas.microsoft.com/office/drawing/2014/main" id="{AC9FF779-1901-4D38-B492-9ED26B88D054}"/>
              </a:ext>
            </a:extLst>
          </p:cNvPr>
          <p:cNvSpPr txBox="1"/>
          <p:nvPr/>
        </p:nvSpPr>
        <p:spPr>
          <a:xfrm>
            <a:off x="14191809" y="17281790"/>
            <a:ext cx="38018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Conclusão</a:t>
            </a:r>
          </a:p>
          <a:p>
            <a:pPr algn="just"/>
            <a:endParaRPr lang="pt-BR" sz="1000" b="1" dirty="0"/>
          </a:p>
        </p:txBody>
      </p:sp>
      <p:sp>
        <p:nvSpPr>
          <p:cNvPr id="61" name="Retângulo: Único Canto Recortado 60">
            <a:extLst>
              <a:ext uri="{FF2B5EF4-FFF2-40B4-BE49-F238E27FC236}">
                <a16:creationId xmlns:a16="http://schemas.microsoft.com/office/drawing/2014/main" id="{D91D4337-8141-45AA-9F63-5BE7F122D464}"/>
              </a:ext>
            </a:extLst>
          </p:cNvPr>
          <p:cNvSpPr/>
          <p:nvPr/>
        </p:nvSpPr>
        <p:spPr>
          <a:xfrm flipH="1">
            <a:off x="10662590" y="22760271"/>
            <a:ext cx="10725797" cy="662937"/>
          </a:xfrm>
          <a:prstGeom prst="snip1Rect">
            <a:avLst/>
          </a:prstGeom>
          <a:gradFill>
            <a:gsLst>
              <a:gs pos="0">
                <a:srgbClr val="FB6F13"/>
              </a:gs>
              <a:gs pos="100000">
                <a:srgbClr val="FB853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27F52014-7D33-4EB7-B6F6-981CD80A4BDB}"/>
              </a:ext>
            </a:extLst>
          </p:cNvPr>
          <p:cNvSpPr/>
          <p:nvPr/>
        </p:nvSpPr>
        <p:spPr>
          <a:xfrm>
            <a:off x="10790795" y="18249016"/>
            <a:ext cx="99857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Xocooc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x.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ocxpxoxooxooxoooc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xoxo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xxxxxo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3" name="CaixaDeTexto 37">
            <a:extLst>
              <a:ext uri="{FF2B5EF4-FFF2-40B4-BE49-F238E27FC236}">
                <a16:creationId xmlns:a16="http://schemas.microsoft.com/office/drawing/2014/main" id="{83874E00-EE4F-4B33-88DF-41728E08485B}"/>
              </a:ext>
            </a:extLst>
          </p:cNvPr>
          <p:cNvSpPr txBox="1"/>
          <p:nvPr/>
        </p:nvSpPr>
        <p:spPr>
          <a:xfrm>
            <a:off x="12920978" y="22766566"/>
            <a:ext cx="63353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Referência Bibliográfica</a:t>
            </a:r>
          </a:p>
          <a:p>
            <a:pPr algn="just"/>
            <a:endParaRPr lang="pt-BR" sz="1000" b="1" dirty="0"/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17C97F3F-31B3-4C85-A4BC-1D9C3F5A0AB7}"/>
              </a:ext>
            </a:extLst>
          </p:cNvPr>
          <p:cNvSpPr txBox="1"/>
          <p:nvPr/>
        </p:nvSpPr>
        <p:spPr>
          <a:xfrm>
            <a:off x="10725800" y="23578614"/>
            <a:ext cx="100506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Seguir normas ABNT. Deverá ser usada a fonte Arial no tamanho 20.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SOBRENOME, Nome . Título do livro: subtítulo. Local : Editora, ano . Número de páginas (Coleção).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SOBRENOME, Nome . Título do livro: subtítulo. Local : Editora, ano . Número de páginas (Coleção).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SOBRENOME, Nome . Título do livro: subtítulo. Local : Editora, ano . Número de páginas (Coleção).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SOBRENOME, Nome . Título do livro: subtítulo. Local : Editora, ano . Número de páginas (Coleção).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SOBRENOME, Nome . Título do livro: subtítulo. Local : Editora, ano . Número de páginas (Coleção).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Imagem 68">
            <a:extLst>
              <a:ext uri="{FF2B5EF4-FFF2-40B4-BE49-F238E27FC236}">
                <a16:creationId xmlns:a16="http://schemas.microsoft.com/office/drawing/2014/main" id="{1584EAE3-546C-47BA-9700-7DF0511E85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18551" y="28736198"/>
            <a:ext cx="1273682" cy="1273682"/>
          </a:xfrm>
          <a:prstGeom prst="rect">
            <a:avLst/>
          </a:prstGeom>
        </p:spPr>
      </p:pic>
      <p:sp>
        <p:nvSpPr>
          <p:cNvPr id="70" name="Retângulo 69">
            <a:extLst>
              <a:ext uri="{FF2B5EF4-FFF2-40B4-BE49-F238E27FC236}">
                <a16:creationId xmlns:a16="http://schemas.microsoft.com/office/drawing/2014/main" id="{3A13C26B-6108-48B3-98AF-41A25F5FFAE2}"/>
              </a:ext>
            </a:extLst>
          </p:cNvPr>
          <p:cNvSpPr/>
          <p:nvPr/>
        </p:nvSpPr>
        <p:spPr>
          <a:xfrm>
            <a:off x="16430570" y="28570466"/>
            <a:ext cx="1415500" cy="141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3CC5936A-2358-497E-986B-FA1D4C64C638}"/>
              </a:ext>
            </a:extLst>
          </p:cNvPr>
          <p:cNvSpPr/>
          <p:nvPr/>
        </p:nvSpPr>
        <p:spPr>
          <a:xfrm>
            <a:off x="14056909" y="28570466"/>
            <a:ext cx="1415500" cy="141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56F7CC7F-22FF-45CE-BB76-7DDC2506F06D}"/>
              </a:ext>
            </a:extLst>
          </p:cNvPr>
          <p:cNvSpPr/>
          <p:nvPr/>
        </p:nvSpPr>
        <p:spPr>
          <a:xfrm>
            <a:off x="11620751" y="28570466"/>
            <a:ext cx="1415500" cy="141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CaixaDeTexto 37">
            <a:extLst>
              <a:ext uri="{FF2B5EF4-FFF2-40B4-BE49-F238E27FC236}">
                <a16:creationId xmlns:a16="http://schemas.microsoft.com/office/drawing/2014/main" id="{765F685C-2101-4DE9-82EE-B108046E9981}"/>
              </a:ext>
            </a:extLst>
          </p:cNvPr>
          <p:cNvSpPr txBox="1"/>
          <p:nvPr/>
        </p:nvSpPr>
        <p:spPr>
          <a:xfrm>
            <a:off x="16299753" y="29139366"/>
            <a:ext cx="169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PATROCIONADOR</a:t>
            </a:r>
          </a:p>
        </p:txBody>
      </p:sp>
      <p:sp>
        <p:nvSpPr>
          <p:cNvPr id="74" name="CaixaDeTexto 37">
            <a:extLst>
              <a:ext uri="{FF2B5EF4-FFF2-40B4-BE49-F238E27FC236}">
                <a16:creationId xmlns:a16="http://schemas.microsoft.com/office/drawing/2014/main" id="{8D1A3E1E-DF38-4D64-993A-EFDE1545C232}"/>
              </a:ext>
            </a:extLst>
          </p:cNvPr>
          <p:cNvSpPr txBox="1"/>
          <p:nvPr/>
        </p:nvSpPr>
        <p:spPr>
          <a:xfrm>
            <a:off x="13940948" y="29139366"/>
            <a:ext cx="169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PATROCIONADOR</a:t>
            </a:r>
          </a:p>
        </p:txBody>
      </p:sp>
      <p:sp>
        <p:nvSpPr>
          <p:cNvPr id="75" name="CaixaDeTexto 37">
            <a:extLst>
              <a:ext uri="{FF2B5EF4-FFF2-40B4-BE49-F238E27FC236}">
                <a16:creationId xmlns:a16="http://schemas.microsoft.com/office/drawing/2014/main" id="{EA39E621-91C5-4035-904D-8164CAB00C8C}"/>
              </a:ext>
            </a:extLst>
          </p:cNvPr>
          <p:cNvSpPr txBox="1"/>
          <p:nvPr/>
        </p:nvSpPr>
        <p:spPr>
          <a:xfrm>
            <a:off x="11506862" y="29139366"/>
            <a:ext cx="169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PATROCIONADOR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F27C565-909F-4124-A015-6A1523EED9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84534" y="3077630"/>
            <a:ext cx="3781019" cy="96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37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726</Words>
  <Application>Microsoft Office PowerPoint</Application>
  <PresentationFormat>Personalizar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Geometr706 BlkCn BT</vt:lpstr>
      <vt:lpstr>Impact</vt:lpstr>
      <vt:lpstr>Tema do Office</vt:lpstr>
      <vt:lpstr>Apresentação do PowerPoint</vt:lpstr>
    </vt:vector>
  </TitlesOfParts>
  <Company>ATUA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BETAEQ</dc:creator>
  <cp:lastModifiedBy>BetaEQ FC</cp:lastModifiedBy>
  <cp:revision>54</cp:revision>
  <dcterms:created xsi:type="dcterms:W3CDTF">2018-07-04T19:31:15Z</dcterms:created>
  <dcterms:modified xsi:type="dcterms:W3CDTF">2019-10-30T14:45:09Z</dcterms:modified>
</cp:coreProperties>
</file>