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ime Silveir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–Jaime Silveira</a:t>
            </a:r>
          </a:p>
        </p:txBody>
      </p:sp>
      <p:sp>
        <p:nvSpPr>
          <p:cNvPr id="94" name="“Digite uma citação aqui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“Digite uma citação aqui.” </a:t>
            </a:r>
          </a:p>
        </p:txBody>
      </p:sp>
      <p:sp>
        <p:nvSpPr>
          <p:cNvPr id="9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m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m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Texto do Título</a:t>
            </a:r>
          </a:p>
        </p:txBody>
      </p:sp>
      <p:sp>
        <p:nvSpPr>
          <p:cNvPr id="2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o Título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m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o Título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4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- Sup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7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Marcadores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m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67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68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ês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m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m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m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 DO TRABALHO EM CAIXA ALTA LETRA CALIBRI TAMANHO 44 ou 46"/>
          <p:cNvSpPr txBox="1"/>
          <p:nvPr/>
        </p:nvSpPr>
        <p:spPr>
          <a:xfrm>
            <a:off x="2902322" y="81043"/>
            <a:ext cx="8512621" cy="80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0399" tIns="20399" rIns="20399" bIns="20399">
            <a:spAutoFit/>
          </a:bodyPr>
          <a:lstStyle>
            <a:lvl1pPr defTabSz="1325376">
              <a:defRPr sz="2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/>
              <a:t>TÍTULO DO TRABALHO EM CAIXA ALTA LETRA CALIBRI TAMANHO 44 ou 46</a:t>
            </a:r>
          </a:p>
        </p:txBody>
      </p:sp>
      <p:sp>
        <p:nvSpPr>
          <p:cNvPr id="123" name="Nome completo do autor 1; Nome completo do co-autor 2 ; Nome completo do co-autor 3; Nome completo do co-autor 4;…"/>
          <p:cNvSpPr txBox="1"/>
          <p:nvPr/>
        </p:nvSpPr>
        <p:spPr>
          <a:xfrm>
            <a:off x="1853296" y="846948"/>
            <a:ext cx="10610671" cy="1221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0399" tIns="20399" rIns="20399" bIns="20399">
            <a:spAutoFit/>
          </a:bodyPr>
          <a:lstStyle/>
          <a:p>
            <a:pPr defTabSz="1325376">
              <a:defRPr sz="1200" b="0">
                <a:latin typeface="Calibri"/>
                <a:ea typeface="Calibri"/>
                <a:cs typeface="Calibri"/>
                <a:sym typeface="Calibri"/>
              </a:defRPr>
            </a:pPr>
            <a:r>
              <a:rPr sz="1400" dirty="0"/>
              <a:t>Nome </a:t>
            </a:r>
            <a:r>
              <a:rPr sz="1400" dirty="0" err="1"/>
              <a:t>completo</a:t>
            </a:r>
            <a:r>
              <a:rPr sz="1400" dirty="0"/>
              <a:t> do </a:t>
            </a:r>
            <a:r>
              <a:rPr sz="1400" dirty="0" err="1"/>
              <a:t>autor</a:t>
            </a:r>
            <a:r>
              <a:rPr sz="1400" dirty="0"/>
              <a:t> </a:t>
            </a:r>
            <a:r>
              <a:rPr sz="1400" baseline="27333" dirty="0"/>
              <a:t>1</a:t>
            </a:r>
            <a:r>
              <a:rPr sz="1400" dirty="0"/>
              <a:t>; Nome </a:t>
            </a:r>
            <a:r>
              <a:rPr sz="1400" dirty="0" err="1"/>
              <a:t>completo</a:t>
            </a:r>
            <a:r>
              <a:rPr sz="1400" dirty="0"/>
              <a:t> do co-</a:t>
            </a:r>
            <a:r>
              <a:rPr sz="1400" dirty="0" err="1"/>
              <a:t>autor</a:t>
            </a:r>
            <a:r>
              <a:rPr sz="1400" dirty="0"/>
              <a:t> </a:t>
            </a:r>
            <a:r>
              <a:rPr sz="1400" baseline="27333" dirty="0"/>
              <a:t>2 </a:t>
            </a:r>
            <a:r>
              <a:rPr sz="1400" dirty="0"/>
              <a:t>; Nome </a:t>
            </a:r>
            <a:r>
              <a:rPr sz="1400" dirty="0" err="1"/>
              <a:t>completo</a:t>
            </a:r>
            <a:r>
              <a:rPr sz="1400" dirty="0"/>
              <a:t> do co-</a:t>
            </a:r>
            <a:r>
              <a:rPr sz="1400" dirty="0" err="1"/>
              <a:t>autor</a:t>
            </a:r>
            <a:r>
              <a:rPr sz="1400" dirty="0"/>
              <a:t> </a:t>
            </a:r>
            <a:r>
              <a:rPr sz="1400" baseline="27333" dirty="0"/>
              <a:t>3</a:t>
            </a:r>
            <a:r>
              <a:rPr sz="1400" dirty="0"/>
              <a:t>; Nome </a:t>
            </a:r>
            <a:r>
              <a:rPr sz="1400" dirty="0" err="1"/>
              <a:t>completo</a:t>
            </a:r>
            <a:r>
              <a:rPr sz="1400" dirty="0"/>
              <a:t> do co-</a:t>
            </a:r>
            <a:r>
              <a:rPr sz="1400" dirty="0" err="1"/>
              <a:t>autor</a:t>
            </a:r>
            <a:r>
              <a:rPr sz="1400" dirty="0"/>
              <a:t> </a:t>
            </a:r>
            <a:r>
              <a:rPr sz="1400" baseline="27333" dirty="0"/>
              <a:t>4</a:t>
            </a:r>
            <a:r>
              <a:rPr sz="1400" dirty="0"/>
              <a:t>; </a:t>
            </a:r>
          </a:p>
          <a:p>
            <a:pPr defTabSz="1325376">
              <a:spcBef>
                <a:spcPts val="200"/>
              </a:spcBef>
              <a:defRPr sz="1200" b="0">
                <a:latin typeface="Calibri"/>
                <a:ea typeface="Calibri"/>
                <a:cs typeface="Calibri"/>
                <a:sym typeface="Calibri"/>
              </a:defRPr>
            </a:pPr>
            <a:r>
              <a:rPr sz="1400" dirty="0"/>
              <a:t>Nome </a:t>
            </a:r>
            <a:r>
              <a:rPr sz="1400" dirty="0" err="1"/>
              <a:t>completo</a:t>
            </a:r>
            <a:r>
              <a:rPr sz="1400" dirty="0"/>
              <a:t> do </a:t>
            </a:r>
            <a:r>
              <a:rPr sz="1400" dirty="0" err="1"/>
              <a:t>orientador</a:t>
            </a:r>
            <a:r>
              <a:rPr sz="1400" dirty="0"/>
              <a:t> </a:t>
            </a:r>
            <a:r>
              <a:rPr sz="1400" baseline="27333" dirty="0"/>
              <a:t>5 </a:t>
            </a:r>
          </a:p>
          <a:p>
            <a:pPr defTabSz="1325376">
              <a:spcBef>
                <a:spcPts val="200"/>
              </a:spcBef>
              <a:defRPr sz="1200" b="0" baseline="27000">
                <a:latin typeface="Calibri"/>
                <a:ea typeface="Calibri"/>
                <a:cs typeface="Calibri"/>
                <a:sym typeface="Calibri"/>
              </a:defRPr>
            </a:pPr>
            <a:r>
              <a:rPr sz="1400" dirty="0"/>
              <a:t>1 </a:t>
            </a:r>
            <a:r>
              <a:rPr sz="1400" baseline="0" dirty="0" err="1"/>
              <a:t>Formação</a:t>
            </a:r>
            <a:r>
              <a:rPr sz="1400" baseline="0" dirty="0"/>
              <a:t> e </a:t>
            </a:r>
            <a:r>
              <a:rPr sz="1400" baseline="0" dirty="0" err="1"/>
              <a:t>Instituição</a:t>
            </a:r>
            <a:r>
              <a:rPr sz="1400" baseline="0" dirty="0"/>
              <a:t> do </a:t>
            </a:r>
            <a:r>
              <a:rPr sz="1400" baseline="0" dirty="0" err="1"/>
              <a:t>autor</a:t>
            </a:r>
            <a:r>
              <a:rPr sz="1400" baseline="0" dirty="0"/>
              <a:t>, e-mail; </a:t>
            </a:r>
            <a:r>
              <a:rPr sz="1400" dirty="0"/>
              <a:t>2</a:t>
            </a:r>
            <a:r>
              <a:rPr sz="1400" baseline="0" dirty="0"/>
              <a:t> </a:t>
            </a:r>
            <a:r>
              <a:rPr sz="1400" baseline="0" dirty="0" err="1"/>
              <a:t>Formação</a:t>
            </a:r>
            <a:r>
              <a:rPr sz="1400" baseline="0" dirty="0"/>
              <a:t> e </a:t>
            </a:r>
            <a:r>
              <a:rPr sz="1400" baseline="0" dirty="0" err="1"/>
              <a:t>Instituição</a:t>
            </a:r>
            <a:r>
              <a:rPr sz="1400" baseline="0" dirty="0"/>
              <a:t> do co-</a:t>
            </a:r>
            <a:r>
              <a:rPr sz="1400" baseline="0" dirty="0" err="1"/>
              <a:t>autor</a:t>
            </a:r>
            <a:r>
              <a:rPr sz="1400" baseline="0" dirty="0"/>
              <a:t>;</a:t>
            </a:r>
          </a:p>
          <a:p>
            <a:pPr defTabSz="1325376">
              <a:spcBef>
                <a:spcPts val="200"/>
              </a:spcBef>
              <a:defRPr sz="1200" b="0" baseline="27000">
                <a:latin typeface="Calibri"/>
                <a:ea typeface="Calibri"/>
                <a:cs typeface="Calibri"/>
                <a:sym typeface="Calibri"/>
              </a:defRPr>
            </a:pPr>
            <a:r>
              <a:rPr sz="1400" dirty="0"/>
              <a:t> 3 </a:t>
            </a:r>
            <a:r>
              <a:rPr sz="1400" baseline="0" dirty="0" err="1"/>
              <a:t>Formação</a:t>
            </a:r>
            <a:r>
              <a:rPr sz="1400" baseline="0" dirty="0"/>
              <a:t> e </a:t>
            </a:r>
            <a:r>
              <a:rPr sz="1400" baseline="0" dirty="0" err="1"/>
              <a:t>Instituição</a:t>
            </a:r>
            <a:r>
              <a:rPr sz="1400" baseline="0" dirty="0"/>
              <a:t> do co-</a:t>
            </a:r>
            <a:r>
              <a:rPr sz="1400" baseline="0" dirty="0" err="1"/>
              <a:t>autor</a:t>
            </a:r>
            <a:r>
              <a:rPr sz="1400" baseline="0" dirty="0"/>
              <a:t>; </a:t>
            </a:r>
            <a:r>
              <a:rPr sz="1400" dirty="0"/>
              <a:t>4</a:t>
            </a:r>
            <a:r>
              <a:rPr sz="1400" baseline="0" dirty="0"/>
              <a:t> </a:t>
            </a:r>
            <a:r>
              <a:rPr sz="1400" baseline="0" dirty="0" err="1"/>
              <a:t>Formação</a:t>
            </a:r>
            <a:r>
              <a:rPr sz="1400" baseline="0" dirty="0"/>
              <a:t> e </a:t>
            </a:r>
            <a:r>
              <a:rPr sz="1400" baseline="0" dirty="0" err="1"/>
              <a:t>Instituição</a:t>
            </a:r>
            <a:r>
              <a:rPr sz="1400" baseline="0" dirty="0"/>
              <a:t> do co-</a:t>
            </a:r>
            <a:r>
              <a:rPr sz="1400" baseline="0" dirty="0" err="1"/>
              <a:t>autor</a:t>
            </a:r>
            <a:r>
              <a:rPr sz="1400" baseline="0" dirty="0"/>
              <a:t>; </a:t>
            </a:r>
          </a:p>
          <a:p>
            <a:pPr defTabSz="1325376">
              <a:spcBef>
                <a:spcPts val="200"/>
              </a:spcBef>
              <a:defRPr sz="1200" b="0" baseline="27000">
                <a:latin typeface="Calibri"/>
                <a:ea typeface="Calibri"/>
                <a:cs typeface="Calibri"/>
                <a:sym typeface="Calibri"/>
              </a:defRPr>
            </a:pPr>
            <a:r>
              <a:rPr sz="1400" dirty="0"/>
              <a:t>5 </a:t>
            </a:r>
            <a:r>
              <a:rPr sz="1400" baseline="0" dirty="0" err="1"/>
              <a:t>Formação</a:t>
            </a:r>
            <a:r>
              <a:rPr sz="1400" baseline="0" dirty="0"/>
              <a:t> e </a:t>
            </a:r>
            <a:r>
              <a:rPr sz="1400" baseline="0" dirty="0" err="1"/>
              <a:t>Instituição</a:t>
            </a:r>
            <a:r>
              <a:rPr sz="1400" baseline="0" dirty="0"/>
              <a:t> do </a:t>
            </a:r>
            <a:r>
              <a:rPr sz="1400" baseline="0" dirty="0" err="1"/>
              <a:t>orientador</a:t>
            </a:r>
            <a:r>
              <a:rPr sz="1400" baseline="0" dirty="0"/>
              <a:t>; </a:t>
            </a:r>
          </a:p>
        </p:txBody>
      </p:sp>
      <p:grpSp>
        <p:nvGrpSpPr>
          <p:cNvPr id="126" name="Agrupar"/>
          <p:cNvGrpSpPr/>
          <p:nvPr/>
        </p:nvGrpSpPr>
        <p:grpSpPr>
          <a:xfrm>
            <a:off x="1502480" y="2103675"/>
            <a:ext cx="3598279" cy="526993"/>
            <a:chOff x="0" y="0"/>
            <a:chExt cx="3598278" cy="526991"/>
          </a:xfrm>
        </p:grpSpPr>
        <p:pic>
          <p:nvPicPr>
            <p:cNvPr id="124" name="image.png" descr="image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598279" cy="5269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5" name="INTRODUÇÃO"/>
            <p:cNvSpPr txBox="1"/>
            <p:nvPr/>
          </p:nvSpPr>
          <p:spPr>
            <a:xfrm>
              <a:off x="32582" y="63351"/>
              <a:ext cx="3533822" cy="307500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0399" tIns="20399" rIns="20399" bIns="20399" numCol="1" anchor="ctr">
              <a:spAutoFit/>
            </a:bodyPr>
            <a:lstStyle>
              <a:lvl1pPr defTabSz="1992458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INTRODUÇÃO</a:t>
              </a:r>
            </a:p>
          </p:txBody>
        </p:sp>
      </p:grpSp>
      <p:sp>
        <p:nvSpPr>
          <p:cNvPr id="127" name="O e-banner deve ser preparado em um único diapositivo conforme o tema do resumo submetido ao CONGRESSO NACIONAL DE ENFERMAGEM e mantido a estrutura deste layout.…"/>
          <p:cNvSpPr txBox="1"/>
          <p:nvPr/>
        </p:nvSpPr>
        <p:spPr>
          <a:xfrm>
            <a:off x="1528203" y="2431662"/>
            <a:ext cx="3720111" cy="6342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6388" tIns="96388" rIns="96388" bIns="96388">
            <a:spAutoFit/>
          </a:bodyPr>
          <a:lstStyle/>
          <a:p>
            <a: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pPr>
            <a:r>
              <a:rPr sz="1400" dirty="0"/>
              <a:t>O e-banner </a:t>
            </a:r>
            <a:r>
              <a:rPr sz="1400" dirty="0" err="1"/>
              <a:t>deve</a:t>
            </a:r>
            <a:r>
              <a:rPr sz="1400" dirty="0"/>
              <a:t> </a:t>
            </a:r>
            <a:r>
              <a:rPr sz="1400" dirty="0" err="1"/>
              <a:t>ser</a:t>
            </a:r>
            <a:r>
              <a:rPr sz="1400" dirty="0"/>
              <a:t> </a:t>
            </a:r>
            <a:r>
              <a:rPr sz="1400" dirty="0" err="1"/>
              <a:t>preparado</a:t>
            </a:r>
            <a:r>
              <a:rPr sz="1400" dirty="0"/>
              <a:t> em um </a:t>
            </a:r>
            <a:r>
              <a:rPr sz="1400" dirty="0" err="1"/>
              <a:t>único</a:t>
            </a:r>
            <a:r>
              <a:rPr sz="1400" dirty="0"/>
              <a:t> </a:t>
            </a:r>
            <a:r>
              <a:rPr sz="1400" dirty="0" err="1"/>
              <a:t>diapositivo</a:t>
            </a:r>
            <a:r>
              <a:rPr sz="1400" dirty="0"/>
              <a:t> </a:t>
            </a:r>
            <a:r>
              <a:rPr sz="1400" dirty="0" err="1"/>
              <a:t>conforme</a:t>
            </a:r>
            <a:r>
              <a:rPr sz="1400" dirty="0"/>
              <a:t> o </a:t>
            </a:r>
            <a:r>
              <a:rPr sz="1400" dirty="0" err="1"/>
              <a:t>tema</a:t>
            </a:r>
            <a:r>
              <a:rPr sz="1400" dirty="0"/>
              <a:t> do </a:t>
            </a:r>
            <a:r>
              <a:rPr sz="1400" dirty="0" err="1"/>
              <a:t>resumo</a:t>
            </a:r>
            <a:r>
              <a:rPr sz="1400" dirty="0"/>
              <a:t> </a:t>
            </a:r>
            <a:r>
              <a:rPr sz="1400" dirty="0" err="1"/>
              <a:t>submetido</a:t>
            </a:r>
            <a:r>
              <a:rPr sz="1400" dirty="0"/>
              <a:t> ao </a:t>
            </a:r>
            <a:r>
              <a:rPr lang="pt-BR" sz="1400" dirty="0">
                <a:solidFill>
                  <a:schemeClr val="accent1">
                    <a:lumMod val="50000"/>
                  </a:schemeClr>
                </a:solidFill>
              </a:rPr>
              <a:t>II ENCONTRO ALAGOANO DE ENFERMAGEM NOS CUIDADOS DAS FERIDAS: NOVAS TECNOLOGIAS PARA PREVENÇÃO E TRATAMENTO DE </a:t>
            </a:r>
            <a:r>
              <a:rPr lang="pt-BR" sz="1400" dirty="0" smtClean="0">
                <a:solidFill>
                  <a:schemeClr val="accent1">
                    <a:lumMod val="50000"/>
                  </a:schemeClr>
                </a:solidFill>
              </a:rPr>
              <a:t>FERIDAS </a:t>
            </a:r>
            <a:r>
              <a:rPr sz="1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sz="1400" dirty="0"/>
              <a:t>e </a:t>
            </a:r>
            <a:r>
              <a:rPr sz="1400" dirty="0" err="1"/>
              <a:t>mantido</a:t>
            </a:r>
            <a:r>
              <a:rPr sz="1400" dirty="0"/>
              <a:t> a </a:t>
            </a:r>
            <a:r>
              <a:rPr sz="1400" dirty="0" err="1"/>
              <a:t>estrutura</a:t>
            </a:r>
            <a:r>
              <a:rPr sz="1400" dirty="0"/>
              <a:t> </a:t>
            </a:r>
            <a:r>
              <a:rPr sz="1400" dirty="0" err="1"/>
              <a:t>deste</a:t>
            </a:r>
            <a:r>
              <a:rPr sz="1400" dirty="0"/>
              <a:t> layout.</a:t>
            </a:r>
          </a:p>
          <a:p>
            <a: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pPr>
            <a:r>
              <a:rPr sz="1400" dirty="0"/>
              <a:t>O </a:t>
            </a:r>
            <a:r>
              <a:rPr sz="1400" dirty="0" err="1"/>
              <a:t>trabalho</a:t>
            </a:r>
            <a:r>
              <a:rPr sz="1400" dirty="0"/>
              <a:t> </a:t>
            </a:r>
            <a:r>
              <a:rPr sz="1400" dirty="0" err="1"/>
              <a:t>deve</a:t>
            </a:r>
            <a:r>
              <a:rPr sz="1400" dirty="0"/>
              <a:t> </a:t>
            </a:r>
            <a:r>
              <a:rPr sz="1400" dirty="0" err="1"/>
              <a:t>conter</a:t>
            </a:r>
            <a:r>
              <a:rPr sz="1400" dirty="0"/>
              <a:t> </a:t>
            </a:r>
            <a:r>
              <a:rPr sz="1400" dirty="0" err="1"/>
              <a:t>introdução</a:t>
            </a:r>
            <a:r>
              <a:rPr sz="1400" dirty="0"/>
              <a:t>, </a:t>
            </a:r>
            <a:r>
              <a:rPr sz="1400" dirty="0" err="1"/>
              <a:t>objetivos</a:t>
            </a:r>
            <a:r>
              <a:rPr sz="1400" dirty="0"/>
              <a:t>, </a:t>
            </a:r>
            <a:r>
              <a:rPr sz="1400" dirty="0" err="1"/>
              <a:t>materiais</a:t>
            </a:r>
            <a:r>
              <a:rPr sz="1400" dirty="0"/>
              <a:t> e </a:t>
            </a:r>
            <a:r>
              <a:rPr sz="1400" dirty="0" err="1"/>
              <a:t>métodos</a:t>
            </a:r>
            <a:r>
              <a:rPr sz="1400" dirty="0"/>
              <a:t>, resultados e </a:t>
            </a:r>
            <a:r>
              <a:rPr sz="1400" dirty="0" err="1"/>
              <a:t>discussões</a:t>
            </a:r>
            <a:r>
              <a:rPr sz="1400" dirty="0"/>
              <a:t> e </a:t>
            </a:r>
            <a:r>
              <a:rPr sz="1400" dirty="0" err="1"/>
              <a:t>conclusão</a:t>
            </a:r>
            <a:r>
              <a:rPr sz="1400" dirty="0"/>
              <a:t>, </a:t>
            </a:r>
            <a:r>
              <a:rPr sz="1400" dirty="0" err="1"/>
              <a:t>além</a:t>
            </a:r>
            <a:r>
              <a:rPr sz="1400" dirty="0"/>
              <a:t> das </a:t>
            </a:r>
            <a:r>
              <a:rPr sz="1400" dirty="0" err="1"/>
              <a:t>referências</a:t>
            </a:r>
            <a:r>
              <a:rPr sz="1400" dirty="0"/>
              <a:t> </a:t>
            </a:r>
            <a:r>
              <a:rPr sz="1400" dirty="0" err="1"/>
              <a:t>utilizadas</a:t>
            </a:r>
            <a:r>
              <a:rPr sz="1400" dirty="0"/>
              <a:t> na </a:t>
            </a:r>
            <a:r>
              <a:rPr sz="1400" dirty="0" err="1"/>
              <a:t>elaboração</a:t>
            </a:r>
            <a:r>
              <a:rPr sz="1400" dirty="0"/>
              <a:t> do </a:t>
            </a:r>
            <a:r>
              <a:rPr sz="1400" dirty="0" err="1"/>
              <a:t>mesmo</a:t>
            </a:r>
            <a:r>
              <a:rPr sz="1400" dirty="0"/>
              <a:t>. </a:t>
            </a:r>
            <a:r>
              <a:rPr sz="1400" dirty="0" err="1"/>
              <a:t>Caso</a:t>
            </a:r>
            <a:r>
              <a:rPr sz="1400" dirty="0"/>
              <a:t> </a:t>
            </a:r>
            <a:r>
              <a:rPr sz="1400" dirty="0" err="1"/>
              <a:t>seja</a:t>
            </a:r>
            <a:r>
              <a:rPr sz="1400" dirty="0"/>
              <a:t> </a:t>
            </a:r>
            <a:r>
              <a:rPr sz="1400" dirty="0" err="1"/>
              <a:t>relato</a:t>
            </a:r>
            <a:r>
              <a:rPr sz="1400" dirty="0"/>
              <a:t> de experiência, não </a:t>
            </a:r>
            <a:r>
              <a:rPr sz="1400" dirty="0" err="1"/>
              <a:t>será</a:t>
            </a:r>
            <a:r>
              <a:rPr sz="1400" dirty="0"/>
              <a:t> </a:t>
            </a:r>
            <a:r>
              <a:rPr sz="1400" dirty="0" err="1"/>
              <a:t>necessária</a:t>
            </a:r>
            <a:r>
              <a:rPr sz="1400" dirty="0"/>
              <a:t> discussão.</a:t>
            </a:r>
          </a:p>
          <a:p>
            <a: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pPr>
            <a:r>
              <a:rPr sz="1400" dirty="0"/>
              <a:t>O </a:t>
            </a:r>
            <a:r>
              <a:rPr sz="1400" dirty="0" err="1"/>
              <a:t>conteúdo</a:t>
            </a:r>
            <a:r>
              <a:rPr sz="1400" dirty="0"/>
              <a:t> </a:t>
            </a:r>
            <a:r>
              <a:rPr sz="1400" dirty="0" err="1"/>
              <a:t>será</a:t>
            </a:r>
            <a:r>
              <a:rPr sz="1400" dirty="0"/>
              <a:t> </a:t>
            </a:r>
            <a:r>
              <a:rPr sz="1400" dirty="0" err="1"/>
              <a:t>exibido</a:t>
            </a:r>
            <a:r>
              <a:rPr sz="1400" dirty="0"/>
              <a:t> em uma </a:t>
            </a:r>
            <a:r>
              <a:rPr sz="1400" dirty="0" err="1"/>
              <a:t>tela</a:t>
            </a:r>
            <a:r>
              <a:rPr sz="1400" dirty="0"/>
              <a:t> </a:t>
            </a:r>
            <a:r>
              <a:rPr sz="1400" dirty="0" err="1"/>
              <a:t>projetada</a:t>
            </a:r>
            <a:r>
              <a:rPr sz="1400" dirty="0"/>
              <a:t> por </a:t>
            </a:r>
            <a:r>
              <a:rPr sz="1400" dirty="0" err="1"/>
              <a:t>datashow</a:t>
            </a:r>
            <a:r>
              <a:rPr sz="1400" dirty="0"/>
              <a:t>. </a:t>
            </a:r>
            <a:r>
              <a:rPr sz="1400" dirty="0" err="1"/>
              <a:t>Escreva</a:t>
            </a:r>
            <a:r>
              <a:rPr sz="1400" dirty="0"/>
              <a:t> o </a:t>
            </a:r>
            <a:r>
              <a:rPr sz="1400" dirty="0" err="1"/>
              <a:t>texto</a:t>
            </a:r>
            <a:r>
              <a:rPr sz="1400" dirty="0"/>
              <a:t> </a:t>
            </a:r>
            <a:r>
              <a:rPr sz="1400" dirty="0" err="1"/>
              <a:t>usando</a:t>
            </a:r>
            <a:r>
              <a:rPr sz="1400" dirty="0"/>
              <a:t> o layout </a:t>
            </a:r>
            <a:r>
              <a:rPr sz="1400" dirty="0" err="1"/>
              <a:t>deste</a:t>
            </a:r>
            <a:r>
              <a:rPr sz="1400" dirty="0"/>
              <a:t> </a:t>
            </a:r>
            <a:r>
              <a:rPr sz="1400" dirty="0" err="1"/>
              <a:t>arquivo</a:t>
            </a:r>
            <a:r>
              <a:rPr sz="1400" dirty="0"/>
              <a:t> com 03 (</a:t>
            </a:r>
            <a:r>
              <a:rPr sz="1400" dirty="0" err="1"/>
              <a:t>três</a:t>
            </a:r>
            <a:r>
              <a:rPr sz="1400" dirty="0"/>
              <a:t>) </a:t>
            </a:r>
            <a:r>
              <a:rPr sz="1400" dirty="0" err="1"/>
              <a:t>colunas</a:t>
            </a:r>
            <a:r>
              <a:rPr sz="1400" dirty="0"/>
              <a:t> e </a:t>
            </a:r>
            <a:r>
              <a:rPr sz="1400" dirty="0" err="1"/>
              <a:t>ocupando</a:t>
            </a:r>
            <a:r>
              <a:rPr sz="1400" dirty="0"/>
              <a:t> </a:t>
            </a:r>
            <a:r>
              <a:rPr sz="1400" dirty="0" err="1"/>
              <a:t>toda</a:t>
            </a:r>
            <a:r>
              <a:rPr sz="1400" dirty="0"/>
              <a:t> a </a:t>
            </a:r>
            <a:r>
              <a:rPr sz="1400" dirty="0" err="1"/>
              <a:t>área</a:t>
            </a:r>
            <a:r>
              <a:rPr sz="1400" dirty="0"/>
              <a:t> </a:t>
            </a:r>
            <a:r>
              <a:rPr sz="1400" dirty="0" err="1"/>
              <a:t>necessária</a:t>
            </a:r>
            <a:r>
              <a:rPr sz="1400" dirty="0"/>
              <a:t>. Os </a:t>
            </a:r>
            <a:r>
              <a:rPr sz="1400" dirty="0" err="1"/>
              <a:t>espaços</a:t>
            </a:r>
            <a:r>
              <a:rPr sz="1400" dirty="0"/>
              <a:t> </a:t>
            </a:r>
            <a:r>
              <a:rPr sz="1400" dirty="0" err="1"/>
              <a:t>podem</a:t>
            </a:r>
            <a:r>
              <a:rPr sz="1400" dirty="0"/>
              <a:t> </a:t>
            </a:r>
            <a:r>
              <a:rPr sz="1400" dirty="0" err="1"/>
              <a:t>ser</a:t>
            </a:r>
            <a:r>
              <a:rPr sz="1400" dirty="0"/>
              <a:t> </a:t>
            </a:r>
            <a:r>
              <a:rPr sz="1400" dirty="0" err="1"/>
              <a:t>redimensionados</a:t>
            </a:r>
            <a:r>
              <a:rPr sz="1400" dirty="0"/>
              <a:t> </a:t>
            </a:r>
            <a:r>
              <a:rPr sz="1400" dirty="0" err="1"/>
              <a:t>conforme</a:t>
            </a:r>
            <a:r>
              <a:rPr sz="1400" dirty="0"/>
              <a:t> o </a:t>
            </a:r>
            <a:r>
              <a:rPr sz="1400" dirty="0" err="1"/>
              <a:t>conteúdo</a:t>
            </a:r>
            <a:r>
              <a:rPr sz="1400" dirty="0"/>
              <a:t> de </a:t>
            </a:r>
            <a:r>
              <a:rPr sz="1400" dirty="0" err="1"/>
              <a:t>cada</a:t>
            </a:r>
            <a:r>
              <a:rPr sz="1400" dirty="0"/>
              <a:t> </a:t>
            </a:r>
            <a:r>
              <a:rPr sz="1400" dirty="0" err="1"/>
              <a:t>trabalho</a:t>
            </a:r>
            <a:r>
              <a:rPr sz="1400" dirty="0"/>
              <a:t>, mas </a:t>
            </a:r>
            <a:r>
              <a:rPr sz="1400" dirty="0" err="1"/>
              <a:t>deve</a:t>
            </a:r>
            <a:r>
              <a:rPr sz="1400" dirty="0"/>
              <a:t> </a:t>
            </a:r>
            <a:r>
              <a:rPr sz="1400" dirty="0" err="1"/>
              <a:t>ser</a:t>
            </a:r>
            <a:r>
              <a:rPr sz="1400" dirty="0"/>
              <a:t> </a:t>
            </a:r>
            <a:r>
              <a:rPr sz="1400" dirty="0" err="1"/>
              <a:t>mantida</a:t>
            </a:r>
            <a:r>
              <a:rPr sz="1400" dirty="0"/>
              <a:t> a </a:t>
            </a:r>
            <a:r>
              <a:rPr sz="1400" dirty="0" err="1"/>
              <a:t>estrutura</a:t>
            </a:r>
            <a:r>
              <a:rPr sz="1400" dirty="0"/>
              <a:t> e </a:t>
            </a:r>
            <a:r>
              <a:rPr sz="1400" dirty="0" err="1"/>
              <a:t>demais</a:t>
            </a:r>
            <a:r>
              <a:rPr sz="1400" dirty="0"/>
              <a:t> </a:t>
            </a:r>
            <a:r>
              <a:rPr sz="1400" dirty="0" err="1"/>
              <a:t>formatações</a:t>
            </a:r>
            <a:r>
              <a:rPr sz="1400" dirty="0"/>
              <a:t>. As cores </a:t>
            </a:r>
            <a:r>
              <a:rPr sz="1400" dirty="0" err="1"/>
              <a:t>poderão</a:t>
            </a:r>
            <a:r>
              <a:rPr sz="1400" dirty="0"/>
              <a:t> </a:t>
            </a:r>
            <a:r>
              <a:rPr sz="1400" dirty="0" err="1"/>
              <a:t>ser</a:t>
            </a:r>
            <a:r>
              <a:rPr sz="1400" dirty="0"/>
              <a:t> </a:t>
            </a:r>
            <a:r>
              <a:rPr sz="1400" dirty="0" err="1"/>
              <a:t>alteradas</a:t>
            </a:r>
            <a:r>
              <a:rPr sz="1400" dirty="0"/>
              <a:t>, </a:t>
            </a:r>
            <a:r>
              <a:rPr sz="1400" dirty="0" err="1"/>
              <a:t>entretanto</a:t>
            </a:r>
            <a:r>
              <a:rPr sz="1400" dirty="0"/>
              <a:t> </a:t>
            </a:r>
            <a:r>
              <a:rPr sz="1400" dirty="0" err="1"/>
              <a:t>manter</a:t>
            </a:r>
            <a:r>
              <a:rPr sz="1400" dirty="0"/>
              <a:t> o </a:t>
            </a:r>
            <a:r>
              <a:rPr sz="1400" dirty="0" err="1"/>
              <a:t>fundo</a:t>
            </a:r>
            <a:r>
              <a:rPr sz="1400" dirty="0"/>
              <a:t> na </a:t>
            </a:r>
            <a:r>
              <a:rPr sz="1400" dirty="0" err="1"/>
              <a:t>cor</a:t>
            </a:r>
            <a:r>
              <a:rPr sz="1400" dirty="0"/>
              <a:t> </a:t>
            </a:r>
            <a:r>
              <a:rPr sz="1400" dirty="0" err="1"/>
              <a:t>branca</a:t>
            </a:r>
            <a:r>
              <a:rPr sz="1400" dirty="0"/>
              <a:t> e a </a:t>
            </a:r>
            <a:r>
              <a:rPr sz="1400" dirty="0" err="1"/>
              <a:t>fonte</a:t>
            </a:r>
            <a:r>
              <a:rPr sz="1400" dirty="0"/>
              <a:t> na </a:t>
            </a:r>
            <a:r>
              <a:rPr sz="1400" dirty="0" err="1"/>
              <a:t>cor</a:t>
            </a:r>
            <a:r>
              <a:rPr sz="1400" dirty="0"/>
              <a:t> </a:t>
            </a:r>
            <a:r>
              <a:rPr sz="1400" dirty="0" err="1"/>
              <a:t>preta</a:t>
            </a:r>
            <a:r>
              <a:rPr sz="1400" dirty="0"/>
              <a:t>.</a:t>
            </a:r>
          </a:p>
          <a:p>
            <a: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pPr>
            <a:r>
              <a:rPr sz="1400" dirty="0"/>
              <a:t>Em </a:t>
            </a:r>
            <a:r>
              <a:rPr sz="1400" dirty="0" err="1"/>
              <a:t>todo</a:t>
            </a:r>
            <a:r>
              <a:rPr sz="1400" dirty="0"/>
              <a:t> o </a:t>
            </a:r>
            <a:r>
              <a:rPr sz="1400" dirty="0" err="1"/>
              <a:t>texto</a:t>
            </a:r>
            <a:r>
              <a:rPr sz="1400" dirty="0"/>
              <a:t> </a:t>
            </a:r>
            <a:r>
              <a:rPr sz="1400" dirty="0" err="1"/>
              <a:t>deverá</a:t>
            </a:r>
            <a:r>
              <a:rPr sz="1400" dirty="0"/>
              <a:t> </a:t>
            </a:r>
            <a:r>
              <a:rPr sz="1400" dirty="0" err="1"/>
              <a:t>utilizar</a:t>
            </a:r>
            <a:r>
              <a:rPr sz="1400" dirty="0"/>
              <a:t> </a:t>
            </a:r>
            <a:r>
              <a:rPr sz="1400" b="1" dirty="0" err="1"/>
              <a:t>fonte</a:t>
            </a:r>
            <a:r>
              <a:rPr sz="1400" b="1" dirty="0"/>
              <a:t> Calibri, </a:t>
            </a:r>
            <a:r>
              <a:rPr sz="1400" b="1" dirty="0" err="1"/>
              <a:t>tamanho</a:t>
            </a:r>
            <a:r>
              <a:rPr sz="1400" b="1" dirty="0"/>
              <a:t> </a:t>
            </a:r>
            <a:r>
              <a:rPr lang="pt-BR" sz="1400" b="1" dirty="0" smtClean="0"/>
              <a:t>18</a:t>
            </a:r>
            <a:r>
              <a:rPr sz="1400" b="1" dirty="0" smtClean="0"/>
              <a:t> </a:t>
            </a:r>
            <a:r>
              <a:rPr sz="1400" b="1" dirty="0"/>
              <a:t>(</a:t>
            </a:r>
            <a:r>
              <a:rPr sz="1400" b="1" dirty="0" err="1"/>
              <a:t>exceto</a:t>
            </a:r>
            <a:r>
              <a:rPr sz="1400" b="1" dirty="0"/>
              <a:t> nas </a:t>
            </a:r>
            <a:r>
              <a:rPr sz="1400" b="1" dirty="0" err="1"/>
              <a:t>referências</a:t>
            </a:r>
            <a:r>
              <a:rPr sz="1400" b="1" dirty="0"/>
              <a:t>), </a:t>
            </a:r>
            <a:r>
              <a:rPr sz="1400" b="1" dirty="0" err="1"/>
              <a:t>justificado</a:t>
            </a:r>
            <a:r>
              <a:rPr sz="1400" b="1" dirty="0"/>
              <a:t> e com </a:t>
            </a:r>
            <a:r>
              <a:rPr sz="1400" b="1" dirty="0" err="1"/>
              <a:t>espaçamento</a:t>
            </a:r>
            <a:r>
              <a:rPr sz="1400" b="1" dirty="0"/>
              <a:t> simples e </a:t>
            </a:r>
            <a:r>
              <a:rPr sz="1400" b="1" dirty="0" err="1"/>
              <a:t>recuo</a:t>
            </a:r>
            <a:r>
              <a:rPr sz="1400" b="1" dirty="0"/>
              <a:t> de </a:t>
            </a:r>
            <a:r>
              <a:rPr sz="1400" b="1" dirty="0" err="1"/>
              <a:t>primeira</a:t>
            </a:r>
            <a:r>
              <a:rPr sz="1400" b="1" dirty="0"/>
              <a:t> </a:t>
            </a:r>
            <a:r>
              <a:rPr sz="1400" b="1" dirty="0" err="1"/>
              <a:t>linha</a:t>
            </a:r>
            <a:r>
              <a:rPr sz="1400" b="1" dirty="0"/>
              <a:t> de 1,5 cm.</a:t>
            </a:r>
            <a:r>
              <a:rPr sz="1400" dirty="0"/>
              <a:t> </a:t>
            </a:r>
            <a:r>
              <a:rPr sz="1400" dirty="0" err="1"/>
              <a:t>Caso</a:t>
            </a:r>
            <a:r>
              <a:rPr sz="1400" dirty="0"/>
              <a:t> </a:t>
            </a:r>
            <a:r>
              <a:rPr sz="1400" dirty="0" err="1"/>
              <a:t>exista</a:t>
            </a:r>
            <a:r>
              <a:rPr sz="1400" dirty="0"/>
              <a:t> </a:t>
            </a:r>
            <a:r>
              <a:rPr sz="1400" dirty="0" err="1"/>
              <a:t>apoio</a:t>
            </a:r>
            <a:r>
              <a:rPr sz="1400" dirty="0"/>
              <a:t> </a:t>
            </a:r>
            <a:r>
              <a:rPr sz="1400" dirty="0" err="1"/>
              <a:t>financeiro</a:t>
            </a:r>
            <a:r>
              <a:rPr sz="1400" dirty="0"/>
              <a:t> de </a:t>
            </a:r>
            <a:r>
              <a:rPr sz="1400" dirty="0" err="1"/>
              <a:t>agências</a:t>
            </a:r>
            <a:r>
              <a:rPr sz="1400" dirty="0"/>
              <a:t> de </a:t>
            </a:r>
            <a:r>
              <a:rPr sz="1400" dirty="0" err="1"/>
              <a:t>fomento</a:t>
            </a:r>
            <a:r>
              <a:rPr sz="1400" dirty="0"/>
              <a:t>, </a:t>
            </a:r>
            <a:r>
              <a:rPr sz="1400" dirty="0" err="1"/>
              <a:t>poderá</a:t>
            </a:r>
            <a:r>
              <a:rPr sz="1400" dirty="0"/>
              <a:t> </a:t>
            </a:r>
            <a:r>
              <a:rPr sz="1400" dirty="0" err="1"/>
              <a:t>trazer</a:t>
            </a:r>
            <a:r>
              <a:rPr sz="1400" dirty="0"/>
              <a:t> a </a:t>
            </a:r>
            <a:r>
              <a:rPr sz="1400" dirty="0" err="1"/>
              <a:t>logomarca</a:t>
            </a:r>
            <a:r>
              <a:rPr sz="1400" dirty="0"/>
              <a:t> no </a:t>
            </a:r>
            <a:r>
              <a:rPr sz="1400" dirty="0" err="1"/>
              <a:t>diapositivo</a:t>
            </a:r>
            <a:r>
              <a:rPr sz="1400" dirty="0"/>
              <a:t>.</a:t>
            </a:r>
          </a:p>
        </p:txBody>
      </p:sp>
      <p:grpSp>
        <p:nvGrpSpPr>
          <p:cNvPr id="130" name="Agrupar"/>
          <p:cNvGrpSpPr/>
          <p:nvPr/>
        </p:nvGrpSpPr>
        <p:grpSpPr>
          <a:xfrm>
            <a:off x="5363387" y="2087455"/>
            <a:ext cx="3590488" cy="530534"/>
            <a:chOff x="0" y="0"/>
            <a:chExt cx="3590486" cy="530533"/>
          </a:xfrm>
        </p:grpSpPr>
        <p:pic>
          <p:nvPicPr>
            <p:cNvPr id="128" name="image.png" descr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590487" cy="5305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9" name="OBJETIVOS"/>
            <p:cNvSpPr txBox="1"/>
            <p:nvPr/>
          </p:nvSpPr>
          <p:spPr>
            <a:xfrm>
              <a:off x="28332" y="65476"/>
              <a:ext cx="3533822" cy="307500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0399" tIns="20399" rIns="20399" bIns="20399" numCol="1" anchor="ctr">
              <a:spAutoFit/>
            </a:bodyPr>
            <a:lstStyle>
              <a:lvl1pPr defTabSz="1992458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OBJETIVOS</a:t>
              </a:r>
            </a:p>
          </p:txBody>
        </p:sp>
      </p:grpSp>
      <p:sp>
        <p:nvSpPr>
          <p:cNvPr id="131" name="Deverá postar os objetivos do trabalho, de forma clara e sucinta, iniciando com verbo no infinito."/>
          <p:cNvSpPr txBox="1"/>
          <p:nvPr/>
        </p:nvSpPr>
        <p:spPr>
          <a:xfrm>
            <a:off x="5391719" y="2407138"/>
            <a:ext cx="3518947" cy="802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6388" tIns="96388" rIns="96388" bIns="96388">
            <a:spAutoFit/>
          </a:bodyPr>
          <a:lstStyle>
            <a:lvl1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 err="1"/>
              <a:t>Deverá</a:t>
            </a:r>
            <a:r>
              <a:rPr dirty="0"/>
              <a:t> </a:t>
            </a:r>
            <a:r>
              <a:rPr dirty="0" err="1"/>
              <a:t>postar</a:t>
            </a:r>
            <a:r>
              <a:rPr dirty="0"/>
              <a:t> os </a:t>
            </a:r>
            <a:r>
              <a:rPr dirty="0" err="1"/>
              <a:t>objetivos</a:t>
            </a:r>
            <a:r>
              <a:rPr dirty="0"/>
              <a:t> do </a:t>
            </a:r>
            <a:r>
              <a:rPr dirty="0" err="1"/>
              <a:t>trabalho</a:t>
            </a:r>
            <a:r>
              <a:rPr dirty="0"/>
              <a:t>, de forma </a:t>
            </a:r>
            <a:r>
              <a:rPr dirty="0" err="1"/>
              <a:t>clara</a:t>
            </a:r>
            <a:r>
              <a:rPr dirty="0"/>
              <a:t> e </a:t>
            </a:r>
            <a:r>
              <a:rPr dirty="0" err="1"/>
              <a:t>sucinta</a:t>
            </a:r>
            <a:r>
              <a:rPr dirty="0"/>
              <a:t>, </a:t>
            </a:r>
            <a:r>
              <a:rPr dirty="0" err="1"/>
              <a:t>iniciando</a:t>
            </a:r>
            <a:r>
              <a:rPr dirty="0"/>
              <a:t> com </a:t>
            </a:r>
            <a:r>
              <a:rPr dirty="0" err="1"/>
              <a:t>verbo</a:t>
            </a:r>
            <a:r>
              <a:rPr dirty="0"/>
              <a:t> no </a:t>
            </a:r>
            <a:r>
              <a:rPr dirty="0" err="1"/>
              <a:t>infinito</a:t>
            </a:r>
            <a:r>
              <a:rPr dirty="0"/>
              <a:t>.</a:t>
            </a:r>
          </a:p>
        </p:txBody>
      </p:sp>
      <p:grpSp>
        <p:nvGrpSpPr>
          <p:cNvPr id="134" name="Agrupar"/>
          <p:cNvGrpSpPr/>
          <p:nvPr/>
        </p:nvGrpSpPr>
        <p:grpSpPr>
          <a:xfrm>
            <a:off x="5415124" y="3290966"/>
            <a:ext cx="3590488" cy="529826"/>
            <a:chOff x="0" y="0"/>
            <a:chExt cx="3590486" cy="529825"/>
          </a:xfrm>
        </p:grpSpPr>
        <p:pic>
          <p:nvPicPr>
            <p:cNvPr id="132" name="image.png" descr="imag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3590487" cy="52982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3" name="MATERIAIS E MÉTODOS"/>
            <p:cNvSpPr txBox="1"/>
            <p:nvPr/>
          </p:nvSpPr>
          <p:spPr>
            <a:xfrm>
              <a:off x="29041" y="64413"/>
              <a:ext cx="3533821" cy="307500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0399" tIns="20399" rIns="20399" bIns="20399" numCol="1" anchor="ctr">
              <a:spAutoFit/>
            </a:bodyPr>
            <a:lstStyle>
              <a:lvl1pPr defTabSz="1992458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MATERIAIS E MÉTODOS</a:t>
              </a:r>
            </a:p>
          </p:txBody>
        </p:sp>
      </p:grpSp>
      <p:sp>
        <p:nvSpPr>
          <p:cNvPr id="135" name="Deverá ser descrita a metodologia aplicada ao trabalho de forma sucinta. Trazer o tipo de estudo, população e amostra, local da pesquisa, procedimentos de coleta de dados e análises. Caso o estudo envolva seres humanos, direta ou indiretamente, deve-se constar os aspectos éticos da pesquisa."/>
          <p:cNvSpPr txBox="1"/>
          <p:nvPr/>
        </p:nvSpPr>
        <p:spPr>
          <a:xfrm>
            <a:off x="5415124" y="3787907"/>
            <a:ext cx="3533821" cy="2021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6388" tIns="96388" rIns="96388" bIns="96388">
            <a:spAutoFit/>
          </a:bodyPr>
          <a:lstStyle>
            <a:lvl1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 err="1"/>
              <a:t>Deverá</a:t>
            </a:r>
            <a:r>
              <a:rPr dirty="0"/>
              <a:t> </a:t>
            </a:r>
            <a:r>
              <a:rPr dirty="0" err="1"/>
              <a:t>ser</a:t>
            </a:r>
            <a:r>
              <a:rPr dirty="0"/>
              <a:t> </a:t>
            </a:r>
            <a:r>
              <a:rPr dirty="0" err="1"/>
              <a:t>descrita</a:t>
            </a:r>
            <a:r>
              <a:rPr dirty="0"/>
              <a:t> a metodologia </a:t>
            </a:r>
            <a:r>
              <a:rPr dirty="0" err="1"/>
              <a:t>aplicada</a:t>
            </a:r>
            <a:r>
              <a:rPr dirty="0"/>
              <a:t> ao </a:t>
            </a:r>
            <a:r>
              <a:rPr dirty="0" err="1"/>
              <a:t>trabalho</a:t>
            </a:r>
            <a:r>
              <a:rPr dirty="0"/>
              <a:t> de forma </a:t>
            </a:r>
            <a:r>
              <a:rPr dirty="0" err="1"/>
              <a:t>sucinta</a:t>
            </a:r>
            <a:r>
              <a:rPr dirty="0"/>
              <a:t>. </a:t>
            </a:r>
            <a:r>
              <a:rPr dirty="0" err="1"/>
              <a:t>Trazer</a:t>
            </a:r>
            <a:r>
              <a:rPr dirty="0"/>
              <a:t> o </a:t>
            </a:r>
            <a:r>
              <a:rPr dirty="0" err="1"/>
              <a:t>tipo</a:t>
            </a:r>
            <a:r>
              <a:rPr dirty="0"/>
              <a:t> de </a:t>
            </a:r>
            <a:r>
              <a:rPr dirty="0" err="1"/>
              <a:t>estudo</a:t>
            </a:r>
            <a:r>
              <a:rPr dirty="0"/>
              <a:t>, população e </a:t>
            </a:r>
            <a:r>
              <a:rPr dirty="0" err="1"/>
              <a:t>amostra</a:t>
            </a:r>
            <a:r>
              <a:rPr dirty="0"/>
              <a:t>, local da pesquisa, procedimentos de </a:t>
            </a:r>
            <a:r>
              <a:rPr dirty="0" err="1"/>
              <a:t>coleta</a:t>
            </a:r>
            <a:r>
              <a:rPr dirty="0"/>
              <a:t> de dados e </a:t>
            </a:r>
            <a:r>
              <a:rPr dirty="0" err="1"/>
              <a:t>análises</a:t>
            </a:r>
            <a:r>
              <a:rPr dirty="0"/>
              <a:t>. </a:t>
            </a:r>
            <a:r>
              <a:rPr dirty="0" err="1"/>
              <a:t>Caso</a:t>
            </a:r>
            <a:r>
              <a:rPr dirty="0"/>
              <a:t> o </a:t>
            </a:r>
            <a:r>
              <a:rPr dirty="0" err="1"/>
              <a:t>estudo</a:t>
            </a:r>
            <a:r>
              <a:rPr dirty="0"/>
              <a:t> </a:t>
            </a:r>
            <a:r>
              <a:rPr dirty="0" err="1"/>
              <a:t>envolva</a:t>
            </a:r>
            <a:r>
              <a:rPr dirty="0"/>
              <a:t> </a:t>
            </a:r>
            <a:r>
              <a:rPr dirty="0" err="1"/>
              <a:t>seres</a:t>
            </a:r>
            <a:r>
              <a:rPr dirty="0"/>
              <a:t> </a:t>
            </a:r>
            <a:r>
              <a:rPr dirty="0" err="1"/>
              <a:t>humanos</a:t>
            </a:r>
            <a:r>
              <a:rPr dirty="0"/>
              <a:t>, direta ou </a:t>
            </a:r>
            <a:r>
              <a:rPr dirty="0" err="1"/>
              <a:t>indiretamente</a:t>
            </a:r>
            <a:r>
              <a:rPr dirty="0"/>
              <a:t>, </a:t>
            </a:r>
            <a:r>
              <a:rPr dirty="0" err="1"/>
              <a:t>deve</a:t>
            </a:r>
            <a:r>
              <a:rPr dirty="0"/>
              <a:t>-se </a:t>
            </a:r>
            <a:r>
              <a:rPr dirty="0" err="1"/>
              <a:t>constar</a:t>
            </a:r>
            <a:r>
              <a:rPr dirty="0"/>
              <a:t> os </a:t>
            </a:r>
            <a:r>
              <a:rPr dirty="0" err="1"/>
              <a:t>aspectos</a:t>
            </a:r>
            <a:r>
              <a:rPr dirty="0"/>
              <a:t> </a:t>
            </a:r>
            <a:r>
              <a:rPr dirty="0" err="1"/>
              <a:t>éticos</a:t>
            </a:r>
            <a:r>
              <a:rPr dirty="0"/>
              <a:t> da pesquisa.</a:t>
            </a:r>
          </a:p>
        </p:txBody>
      </p:sp>
      <p:grpSp>
        <p:nvGrpSpPr>
          <p:cNvPr id="138" name="Agrupar"/>
          <p:cNvGrpSpPr/>
          <p:nvPr/>
        </p:nvGrpSpPr>
        <p:grpSpPr>
          <a:xfrm>
            <a:off x="5415124" y="6066781"/>
            <a:ext cx="3590488" cy="530535"/>
            <a:chOff x="0" y="0"/>
            <a:chExt cx="3590486" cy="530533"/>
          </a:xfrm>
        </p:grpSpPr>
        <p:pic>
          <p:nvPicPr>
            <p:cNvPr id="136" name="image.png" descr="image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3590487" cy="5305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7" name="RESULTADOS E DISCUSSÕES"/>
            <p:cNvSpPr txBox="1"/>
            <p:nvPr/>
          </p:nvSpPr>
          <p:spPr>
            <a:xfrm>
              <a:off x="28332" y="65476"/>
              <a:ext cx="3533822" cy="307500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0399" tIns="20399" rIns="20399" bIns="20399" numCol="1" anchor="ctr">
              <a:spAutoFit/>
            </a:bodyPr>
            <a:lstStyle>
              <a:lvl1pPr defTabSz="1992458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RESULTADOS E DISCUSSÕES</a:t>
              </a:r>
            </a:p>
          </p:txBody>
        </p:sp>
      </p:grpSp>
      <p:sp>
        <p:nvSpPr>
          <p:cNvPr id="139" name="Nos resultados e discussões, deverá conter as informações mais relevantes encontradas no estudo, de forma sumarizada, concisa e clara. Poderá ser utilizado no máximo 2 (dois) recursos de representação visual, como tabelas, figuras, gráficos e quadros. Pode-se utilizar fonte 28 no interior das tabelas e quadros.…"/>
          <p:cNvSpPr txBox="1"/>
          <p:nvPr/>
        </p:nvSpPr>
        <p:spPr>
          <a:xfrm>
            <a:off x="5443458" y="6460609"/>
            <a:ext cx="3533821" cy="2676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6388" tIns="96388" rIns="96388" bIns="96388">
            <a:spAutoFit/>
          </a:bodyPr>
          <a:lstStyle/>
          <a:p>
            <a: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Nos resultados e </a:t>
            </a:r>
            <a:r>
              <a:rPr dirty="0" err="1"/>
              <a:t>discussões</a:t>
            </a:r>
            <a:r>
              <a:rPr dirty="0"/>
              <a:t>, </a:t>
            </a:r>
            <a:r>
              <a:rPr dirty="0" err="1"/>
              <a:t>deverá</a:t>
            </a:r>
            <a:r>
              <a:rPr dirty="0"/>
              <a:t> </a:t>
            </a:r>
            <a:r>
              <a:rPr dirty="0" err="1"/>
              <a:t>conter</a:t>
            </a:r>
            <a:r>
              <a:rPr dirty="0"/>
              <a:t> as informações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relevantes</a:t>
            </a:r>
            <a:r>
              <a:rPr dirty="0"/>
              <a:t> </a:t>
            </a:r>
            <a:r>
              <a:rPr dirty="0" err="1"/>
              <a:t>encontradas</a:t>
            </a:r>
            <a:r>
              <a:rPr dirty="0"/>
              <a:t> no </a:t>
            </a:r>
            <a:r>
              <a:rPr dirty="0" err="1"/>
              <a:t>estudo</a:t>
            </a:r>
            <a:r>
              <a:rPr dirty="0"/>
              <a:t>, de forma </a:t>
            </a:r>
            <a:r>
              <a:rPr dirty="0" err="1"/>
              <a:t>sumarizada</a:t>
            </a:r>
            <a:r>
              <a:rPr dirty="0"/>
              <a:t>, </a:t>
            </a:r>
            <a:r>
              <a:rPr dirty="0" err="1"/>
              <a:t>concisa</a:t>
            </a:r>
            <a:r>
              <a:rPr dirty="0"/>
              <a:t> e </a:t>
            </a:r>
            <a:r>
              <a:rPr dirty="0" err="1"/>
              <a:t>clara</a:t>
            </a:r>
            <a:r>
              <a:rPr dirty="0"/>
              <a:t>. </a:t>
            </a:r>
            <a:r>
              <a:rPr dirty="0" err="1"/>
              <a:t>Poderá</a:t>
            </a:r>
            <a:r>
              <a:rPr dirty="0"/>
              <a:t> </a:t>
            </a:r>
            <a:r>
              <a:rPr dirty="0" err="1"/>
              <a:t>ser</a:t>
            </a:r>
            <a:r>
              <a:rPr dirty="0"/>
              <a:t> </a:t>
            </a:r>
            <a:r>
              <a:rPr dirty="0" err="1"/>
              <a:t>utilizado</a:t>
            </a:r>
            <a:r>
              <a:rPr dirty="0"/>
              <a:t> no </a:t>
            </a:r>
            <a:r>
              <a:rPr dirty="0" err="1"/>
              <a:t>máximo</a:t>
            </a:r>
            <a:r>
              <a:rPr dirty="0"/>
              <a:t> 2 (</a:t>
            </a:r>
            <a:r>
              <a:rPr dirty="0" err="1"/>
              <a:t>dois</a:t>
            </a:r>
            <a:r>
              <a:rPr dirty="0"/>
              <a:t>) </a:t>
            </a:r>
            <a:r>
              <a:rPr dirty="0" err="1"/>
              <a:t>recursos</a:t>
            </a:r>
            <a:r>
              <a:rPr dirty="0"/>
              <a:t> de </a:t>
            </a:r>
            <a:r>
              <a:rPr dirty="0" err="1"/>
              <a:t>representação</a:t>
            </a:r>
            <a:r>
              <a:rPr dirty="0"/>
              <a:t> visual, </a:t>
            </a:r>
            <a:r>
              <a:rPr dirty="0" err="1"/>
              <a:t>como</a:t>
            </a:r>
            <a:r>
              <a:rPr dirty="0"/>
              <a:t> </a:t>
            </a:r>
            <a:r>
              <a:rPr dirty="0" err="1"/>
              <a:t>tabelas</a:t>
            </a:r>
            <a:r>
              <a:rPr dirty="0"/>
              <a:t>, </a:t>
            </a:r>
            <a:r>
              <a:rPr dirty="0" err="1"/>
              <a:t>figuras</a:t>
            </a:r>
            <a:r>
              <a:rPr dirty="0"/>
              <a:t>, </a:t>
            </a:r>
            <a:r>
              <a:rPr dirty="0" err="1"/>
              <a:t>gráficos</a:t>
            </a:r>
            <a:r>
              <a:rPr dirty="0"/>
              <a:t> e </a:t>
            </a:r>
            <a:r>
              <a:rPr dirty="0" err="1"/>
              <a:t>quadros</a:t>
            </a:r>
            <a:r>
              <a:rPr dirty="0"/>
              <a:t>. </a:t>
            </a:r>
            <a:r>
              <a:rPr dirty="0" err="1"/>
              <a:t>Pode</a:t>
            </a:r>
            <a:r>
              <a:rPr dirty="0"/>
              <a:t>-se </a:t>
            </a:r>
            <a:r>
              <a:rPr dirty="0" err="1"/>
              <a:t>utilizar</a:t>
            </a:r>
            <a:r>
              <a:rPr dirty="0"/>
              <a:t> </a:t>
            </a:r>
            <a:r>
              <a:rPr dirty="0" err="1"/>
              <a:t>fonte</a:t>
            </a:r>
            <a:r>
              <a:rPr dirty="0"/>
              <a:t> 28 no interior das </a:t>
            </a:r>
            <a:r>
              <a:rPr dirty="0" err="1"/>
              <a:t>tabelas</a:t>
            </a:r>
            <a:r>
              <a:rPr dirty="0"/>
              <a:t> e </a:t>
            </a:r>
            <a:r>
              <a:rPr dirty="0" err="1"/>
              <a:t>quadros</a:t>
            </a:r>
            <a:r>
              <a:rPr dirty="0"/>
              <a:t>.</a:t>
            </a:r>
          </a:p>
          <a:p>
            <a: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O layout dos </a:t>
            </a:r>
            <a:r>
              <a:rPr dirty="0" err="1"/>
              <a:t>recursos</a:t>
            </a:r>
            <a:r>
              <a:rPr dirty="0"/>
              <a:t> </a:t>
            </a:r>
            <a:r>
              <a:rPr dirty="0" err="1"/>
              <a:t>visuais</a:t>
            </a:r>
            <a:r>
              <a:rPr dirty="0"/>
              <a:t> dos resultados é de </a:t>
            </a:r>
            <a:r>
              <a:rPr dirty="0" err="1"/>
              <a:t>responsabilidade</a:t>
            </a:r>
            <a:r>
              <a:rPr dirty="0"/>
              <a:t> dos </a:t>
            </a:r>
            <a:r>
              <a:rPr dirty="0" err="1"/>
              <a:t>autores</a:t>
            </a:r>
            <a:r>
              <a:rPr dirty="0"/>
              <a:t>.</a:t>
            </a:r>
          </a:p>
        </p:txBody>
      </p:sp>
      <p:grpSp>
        <p:nvGrpSpPr>
          <p:cNvPr id="144" name="Agrupar"/>
          <p:cNvGrpSpPr/>
          <p:nvPr/>
        </p:nvGrpSpPr>
        <p:grpSpPr>
          <a:xfrm>
            <a:off x="9337814" y="5036172"/>
            <a:ext cx="3587654" cy="530534"/>
            <a:chOff x="0" y="0"/>
            <a:chExt cx="3587653" cy="530533"/>
          </a:xfrm>
        </p:grpSpPr>
        <p:pic>
          <p:nvPicPr>
            <p:cNvPr id="142" name="image.png" descr="image.pn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3587654" cy="5305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3" name="CONCLUSÃO"/>
            <p:cNvSpPr txBox="1"/>
            <p:nvPr/>
          </p:nvSpPr>
          <p:spPr>
            <a:xfrm>
              <a:off x="26207" y="65830"/>
              <a:ext cx="3533822" cy="307500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0399" tIns="20399" rIns="20399" bIns="20399" numCol="1" anchor="ctr">
              <a:spAutoFit/>
            </a:bodyPr>
            <a:lstStyle>
              <a:lvl1pPr defTabSz="1992458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CONCLUSÃO</a:t>
              </a:r>
            </a:p>
          </p:txBody>
        </p:sp>
      </p:grpSp>
      <p:sp>
        <p:nvSpPr>
          <p:cNvPr id="145" name="Redigir a conclusão em um novo parágrafo. Usar o termo verbal na forma do presente do indicativo e não apenas repetir os resultados."/>
          <p:cNvSpPr txBox="1"/>
          <p:nvPr/>
        </p:nvSpPr>
        <p:spPr>
          <a:xfrm>
            <a:off x="9395897" y="5381125"/>
            <a:ext cx="3501947" cy="100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6388" tIns="96388" rIns="96388" bIns="96388">
            <a:spAutoFit/>
          </a:bodyPr>
          <a:lstStyle>
            <a:lvl1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 err="1"/>
              <a:t>Redigir</a:t>
            </a:r>
            <a:r>
              <a:rPr dirty="0"/>
              <a:t> a </a:t>
            </a:r>
            <a:r>
              <a:rPr dirty="0" err="1"/>
              <a:t>conclusão</a:t>
            </a:r>
            <a:r>
              <a:rPr dirty="0"/>
              <a:t> em um novo </a:t>
            </a:r>
            <a:r>
              <a:rPr dirty="0" err="1"/>
              <a:t>parágrafo</a:t>
            </a:r>
            <a:r>
              <a:rPr dirty="0"/>
              <a:t>. </a:t>
            </a:r>
            <a:r>
              <a:rPr dirty="0" err="1"/>
              <a:t>Usar</a:t>
            </a:r>
            <a:r>
              <a:rPr dirty="0"/>
              <a:t> o </a:t>
            </a:r>
            <a:r>
              <a:rPr dirty="0" err="1"/>
              <a:t>termo</a:t>
            </a:r>
            <a:r>
              <a:rPr dirty="0"/>
              <a:t> verbal na forma do </a:t>
            </a:r>
            <a:r>
              <a:rPr dirty="0" err="1"/>
              <a:t>presente</a:t>
            </a:r>
            <a:r>
              <a:rPr dirty="0"/>
              <a:t> do </a:t>
            </a:r>
            <a:r>
              <a:rPr dirty="0" err="1"/>
              <a:t>indicativo</a:t>
            </a:r>
            <a:r>
              <a:rPr dirty="0"/>
              <a:t> e não </a:t>
            </a:r>
            <a:r>
              <a:rPr dirty="0" err="1"/>
              <a:t>apenas</a:t>
            </a:r>
            <a:r>
              <a:rPr dirty="0"/>
              <a:t> </a:t>
            </a:r>
            <a:r>
              <a:rPr dirty="0" err="1"/>
              <a:t>repetir</a:t>
            </a:r>
            <a:r>
              <a:rPr dirty="0"/>
              <a:t> os resultados.</a:t>
            </a:r>
          </a:p>
        </p:txBody>
      </p:sp>
      <p:grpSp>
        <p:nvGrpSpPr>
          <p:cNvPr id="148" name="Agrupar"/>
          <p:cNvGrpSpPr/>
          <p:nvPr/>
        </p:nvGrpSpPr>
        <p:grpSpPr>
          <a:xfrm>
            <a:off x="9337814" y="6869310"/>
            <a:ext cx="3587654" cy="527702"/>
            <a:chOff x="0" y="0"/>
            <a:chExt cx="3587653" cy="527700"/>
          </a:xfrm>
        </p:grpSpPr>
        <p:pic>
          <p:nvPicPr>
            <p:cNvPr id="146" name="image.png" descr="image.pn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3587654" cy="527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7" name="REFERÊNCIAS"/>
            <p:cNvSpPr txBox="1"/>
            <p:nvPr/>
          </p:nvSpPr>
          <p:spPr>
            <a:xfrm>
              <a:off x="26207" y="64059"/>
              <a:ext cx="3533822" cy="307500"/>
            </a:xfrm>
            <a:prstGeom prst="rect">
              <a:avLst/>
            </a:prstGeom>
            <a:solidFill>
              <a:srgbClr val="002060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0399" tIns="20399" rIns="20399" bIns="20399" numCol="1" anchor="ctr">
              <a:spAutoFit/>
            </a:bodyPr>
            <a:lstStyle>
              <a:lvl1pPr defTabSz="1992458">
                <a:defRPr sz="18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REFERÊNCIAS</a:t>
              </a:r>
            </a:p>
          </p:txBody>
        </p:sp>
      </p:grpSp>
      <p:sp>
        <p:nvSpPr>
          <p:cNvPr id="149" name="Tamanho da letra 28 – em ABNT e somente as que aparecerem no texto do e-banner, ou as mais relevantes."/>
          <p:cNvSpPr txBox="1"/>
          <p:nvPr/>
        </p:nvSpPr>
        <p:spPr>
          <a:xfrm>
            <a:off x="9364023" y="7260304"/>
            <a:ext cx="3540196" cy="840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6331" tIns="96331" rIns="96331" bIns="96331">
            <a:spAutoFit/>
          </a:bodyPr>
          <a:lstStyle>
            <a:lvl1pPr algn="just" defTabSz="1991726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dirty="0" err="1"/>
              <a:t>Tamanho</a:t>
            </a:r>
            <a:r>
              <a:rPr dirty="0"/>
              <a:t> da letra </a:t>
            </a:r>
            <a:r>
              <a:rPr lang="pt-BR" smtClean="0"/>
              <a:t>14</a:t>
            </a:r>
            <a:r>
              <a:rPr smtClean="0"/>
              <a:t> </a:t>
            </a:r>
            <a:r>
              <a:rPr dirty="0"/>
              <a:t>– em ABNT e </a:t>
            </a:r>
            <a:r>
              <a:rPr dirty="0" err="1"/>
              <a:t>somente</a:t>
            </a:r>
            <a:r>
              <a:rPr dirty="0"/>
              <a:t> as que </a:t>
            </a:r>
            <a:r>
              <a:rPr dirty="0" err="1"/>
              <a:t>aparecerem</a:t>
            </a:r>
            <a:r>
              <a:rPr dirty="0"/>
              <a:t> no </a:t>
            </a:r>
            <a:r>
              <a:rPr dirty="0" err="1"/>
              <a:t>texto</a:t>
            </a:r>
            <a:r>
              <a:rPr dirty="0"/>
              <a:t> do e-banner, ou as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relevantes</a:t>
            </a:r>
            <a:r>
              <a:rPr dirty="0"/>
              <a:t>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120473" y="4130645"/>
            <a:ext cx="9753602" cy="149230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9395897" y="2152179"/>
            <a:ext cx="3405703" cy="2114675"/>
          </a:xfrm>
          <a:prstGeom prst="rect">
            <a:avLst/>
          </a:prstGeom>
          <a:noFill/>
          <a:ln w="12700" cap="flat">
            <a:solidFill>
              <a:schemeClr val="tx1">
                <a:lumMod val="95000"/>
                <a:lumOff val="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2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7" name="Redigir a conclusão em um novo parágrafo. Usar o termo verbal na forma do presente do indicativo e não apenas repetir os resultados."/>
          <p:cNvSpPr txBox="1"/>
          <p:nvPr/>
        </p:nvSpPr>
        <p:spPr>
          <a:xfrm>
            <a:off x="10193894" y="3004465"/>
            <a:ext cx="2128588" cy="410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6388" tIns="96388" rIns="96388" bIns="96388">
            <a:spAutoFit/>
          </a:bodyPr>
          <a:lstStyle>
            <a:lvl1pPr indent="248965" algn="just" defTabSz="1992458">
              <a:spcBef>
                <a:spcPts val="300"/>
              </a:spcBef>
              <a:defRPr sz="1400" b="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pt-BR" dirty="0" smtClean="0"/>
              <a:t>Inserir Figura</a:t>
            </a:r>
            <a:endParaRPr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7" y="0"/>
            <a:ext cx="2759316" cy="215991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479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Kleviton Leandro</cp:lastModifiedBy>
  <cp:revision>7</cp:revision>
  <dcterms:modified xsi:type="dcterms:W3CDTF">2019-04-28T11:44:49Z</dcterms:modified>
</cp:coreProperties>
</file>