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5119350" cy="25920700"/>
  <p:notesSz cx="6858000" cy="9144000"/>
  <p:defaultTextStyle>
    <a:defPPr>
      <a:defRPr lang="pt-BR"/>
    </a:defPPr>
    <a:lvl1pPr marL="0" algn="l" defTabSz="1968749" rtl="0" eaLnBrk="1" latinLnBrk="0" hangingPunct="1">
      <a:defRPr sz="3875" kern="1200">
        <a:solidFill>
          <a:schemeClr val="tx1"/>
        </a:solidFill>
        <a:latin typeface="+mn-lt"/>
        <a:ea typeface="+mn-ea"/>
        <a:cs typeface="+mn-cs"/>
      </a:defRPr>
    </a:lvl1pPr>
    <a:lvl2pPr marL="984375" algn="l" defTabSz="1968749" rtl="0" eaLnBrk="1" latinLnBrk="0" hangingPunct="1">
      <a:defRPr sz="3875" kern="1200">
        <a:solidFill>
          <a:schemeClr val="tx1"/>
        </a:solidFill>
        <a:latin typeface="+mn-lt"/>
        <a:ea typeface="+mn-ea"/>
        <a:cs typeface="+mn-cs"/>
      </a:defRPr>
    </a:lvl2pPr>
    <a:lvl3pPr marL="1968749" algn="l" defTabSz="1968749" rtl="0" eaLnBrk="1" latinLnBrk="0" hangingPunct="1">
      <a:defRPr sz="3875" kern="1200">
        <a:solidFill>
          <a:schemeClr val="tx1"/>
        </a:solidFill>
        <a:latin typeface="+mn-lt"/>
        <a:ea typeface="+mn-ea"/>
        <a:cs typeface="+mn-cs"/>
      </a:defRPr>
    </a:lvl3pPr>
    <a:lvl4pPr marL="2953125" algn="l" defTabSz="1968749" rtl="0" eaLnBrk="1" latinLnBrk="0" hangingPunct="1">
      <a:defRPr sz="3875" kern="1200">
        <a:solidFill>
          <a:schemeClr val="tx1"/>
        </a:solidFill>
        <a:latin typeface="+mn-lt"/>
        <a:ea typeface="+mn-ea"/>
        <a:cs typeface="+mn-cs"/>
      </a:defRPr>
    </a:lvl4pPr>
    <a:lvl5pPr marL="3937499" algn="l" defTabSz="1968749" rtl="0" eaLnBrk="1" latinLnBrk="0" hangingPunct="1">
      <a:defRPr sz="3875" kern="1200">
        <a:solidFill>
          <a:schemeClr val="tx1"/>
        </a:solidFill>
        <a:latin typeface="+mn-lt"/>
        <a:ea typeface="+mn-ea"/>
        <a:cs typeface="+mn-cs"/>
      </a:defRPr>
    </a:lvl5pPr>
    <a:lvl6pPr marL="4921875" algn="l" defTabSz="1968749" rtl="0" eaLnBrk="1" latinLnBrk="0" hangingPunct="1">
      <a:defRPr sz="3875" kern="1200">
        <a:solidFill>
          <a:schemeClr val="tx1"/>
        </a:solidFill>
        <a:latin typeface="+mn-lt"/>
        <a:ea typeface="+mn-ea"/>
        <a:cs typeface="+mn-cs"/>
      </a:defRPr>
    </a:lvl6pPr>
    <a:lvl7pPr marL="5906249" algn="l" defTabSz="1968749" rtl="0" eaLnBrk="1" latinLnBrk="0" hangingPunct="1">
      <a:defRPr sz="3875" kern="1200">
        <a:solidFill>
          <a:schemeClr val="tx1"/>
        </a:solidFill>
        <a:latin typeface="+mn-lt"/>
        <a:ea typeface="+mn-ea"/>
        <a:cs typeface="+mn-cs"/>
      </a:defRPr>
    </a:lvl7pPr>
    <a:lvl8pPr marL="6890623" algn="l" defTabSz="1968749" rtl="0" eaLnBrk="1" latinLnBrk="0" hangingPunct="1">
      <a:defRPr sz="3875" kern="1200">
        <a:solidFill>
          <a:schemeClr val="tx1"/>
        </a:solidFill>
        <a:latin typeface="+mn-lt"/>
        <a:ea typeface="+mn-ea"/>
        <a:cs typeface="+mn-cs"/>
      </a:defRPr>
    </a:lvl8pPr>
    <a:lvl9pPr marL="7874999" algn="l" defTabSz="1968749" rtl="0" eaLnBrk="1" latinLnBrk="0" hangingPunct="1">
      <a:defRPr sz="387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624"/>
  </p:normalViewPr>
  <p:slideViewPr>
    <p:cSldViewPr snapToGrid="0" snapToObjects="1">
      <p:cViewPr varScale="1">
        <p:scale>
          <a:sx n="20" d="100"/>
          <a:sy n="20" d="100"/>
        </p:scale>
        <p:origin x="26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4242116"/>
            <a:ext cx="12851448" cy="9024244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3614370"/>
            <a:ext cx="11339513" cy="6258167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74A3-50CE-EB4D-8DC0-1BC16FB8C5C8}" type="datetimeFigureOut">
              <a:rPr lang="pt-BR" smtClean="0"/>
              <a:t>14/11/2018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FCFB-D6A6-3B45-BF14-77A86DF02E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58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74A3-50CE-EB4D-8DC0-1BC16FB8C5C8}" type="datetimeFigureOut">
              <a:rPr lang="pt-BR" smtClean="0"/>
              <a:t>14/11/2018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FCFB-D6A6-3B45-BF14-77A86DF02E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5024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380037"/>
            <a:ext cx="3260110" cy="21966595"/>
          </a:xfrm>
        </p:spPr>
        <p:txBody>
          <a:bodyPr vert="eaVert"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380037"/>
            <a:ext cx="9591338" cy="2196659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74A3-50CE-EB4D-8DC0-1BC16FB8C5C8}" type="datetimeFigureOut">
              <a:rPr lang="pt-BR" smtClean="0"/>
              <a:t>14/11/2018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FCFB-D6A6-3B45-BF14-77A86DF02E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158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74A3-50CE-EB4D-8DC0-1BC16FB8C5C8}" type="datetimeFigureOut">
              <a:rPr lang="pt-BR" smtClean="0"/>
              <a:t>14/11/2018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FCFB-D6A6-3B45-BF14-77A86DF02E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579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6462182"/>
            <a:ext cx="13040439" cy="10782289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7346476"/>
            <a:ext cx="13040439" cy="5670151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74A3-50CE-EB4D-8DC0-1BC16FB8C5C8}" type="datetimeFigureOut">
              <a:rPr lang="pt-BR" smtClean="0"/>
              <a:t>14/11/2018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FCFB-D6A6-3B45-BF14-77A86DF02E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999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6900186"/>
            <a:ext cx="6425724" cy="16446446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6900186"/>
            <a:ext cx="6425724" cy="16446446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74A3-50CE-EB4D-8DC0-1BC16FB8C5C8}" type="datetimeFigureOut">
              <a:rPr lang="pt-BR" smtClean="0"/>
              <a:t>14/11/2018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FCFB-D6A6-3B45-BF14-77A86DF02E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956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380043"/>
            <a:ext cx="13040439" cy="5010137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6354174"/>
            <a:ext cx="6396193" cy="3114082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9468256"/>
            <a:ext cx="6396193" cy="1392637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6354174"/>
            <a:ext cx="6427693" cy="3114082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9468256"/>
            <a:ext cx="6427693" cy="1392637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74A3-50CE-EB4D-8DC0-1BC16FB8C5C8}" type="datetimeFigureOut">
              <a:rPr lang="pt-BR" smtClean="0"/>
              <a:t>14/11/2018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FCFB-D6A6-3B45-BF14-77A86DF02E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469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74A3-50CE-EB4D-8DC0-1BC16FB8C5C8}" type="datetimeFigureOut">
              <a:rPr lang="pt-BR" smtClean="0"/>
              <a:t>14/11/2018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FCFB-D6A6-3B45-BF14-77A86DF02E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30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74A3-50CE-EB4D-8DC0-1BC16FB8C5C8}" type="datetimeFigureOut">
              <a:rPr lang="pt-BR" smtClean="0"/>
              <a:t>14/11/2018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FCFB-D6A6-3B45-BF14-77A86DF02E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85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728047"/>
            <a:ext cx="4876384" cy="604816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732107"/>
            <a:ext cx="7654171" cy="18420497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7776210"/>
            <a:ext cx="4876384" cy="14406391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74A3-50CE-EB4D-8DC0-1BC16FB8C5C8}" type="datetimeFigureOut">
              <a:rPr lang="pt-BR" smtClean="0"/>
              <a:t>14/11/2018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FCFB-D6A6-3B45-BF14-77A86DF02E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893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728047"/>
            <a:ext cx="4876384" cy="604816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732107"/>
            <a:ext cx="7654171" cy="18420497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7776210"/>
            <a:ext cx="4876384" cy="14406391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74A3-50CE-EB4D-8DC0-1BC16FB8C5C8}" type="datetimeFigureOut">
              <a:rPr lang="pt-BR" smtClean="0"/>
              <a:t>14/11/2018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FCFB-D6A6-3B45-BF14-77A86DF02E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637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380043"/>
            <a:ext cx="13040439" cy="5010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6900186"/>
            <a:ext cx="13040439" cy="16446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24024655"/>
            <a:ext cx="3401854" cy="1380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74A3-50CE-EB4D-8DC0-1BC16FB8C5C8}" type="datetimeFigureOut">
              <a:rPr lang="pt-BR" smtClean="0"/>
              <a:t>14/11/2018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24024655"/>
            <a:ext cx="5102781" cy="1380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24024655"/>
            <a:ext cx="3401854" cy="1380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EFCFB-D6A6-3B45-BF14-77A86DF02E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719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54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406399"/>
            <a:ext cx="15119350" cy="263271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462779" y="3124995"/>
            <a:ext cx="9049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</a:rPr>
              <a:t>Autor </a:t>
            </a:r>
            <a:r>
              <a:rPr lang="pt-BR" sz="2800" b="1" dirty="0">
                <a:solidFill>
                  <a:schemeClr val="bg1"/>
                </a:solidFill>
              </a:rPr>
              <a:t>e </a:t>
            </a:r>
            <a:r>
              <a:rPr lang="pt-BR" sz="2800" b="1" dirty="0" err="1">
                <a:solidFill>
                  <a:schemeClr val="bg1"/>
                </a:solidFill>
              </a:rPr>
              <a:t>co-autor</a:t>
            </a:r>
            <a:r>
              <a:rPr lang="pt-BR" sz="2800" b="1" dirty="0">
                <a:solidFill>
                  <a:schemeClr val="bg1"/>
                </a:solidFill>
              </a:rPr>
              <a:t>(es) ( Arial </a:t>
            </a:r>
            <a:r>
              <a:rPr lang="pt-BR" sz="2800" b="1" dirty="0" smtClean="0">
                <a:solidFill>
                  <a:schemeClr val="bg1"/>
                </a:solidFill>
              </a:rPr>
              <a:t>28)</a:t>
            </a:r>
            <a:endParaRPr lang="pt-BR" sz="2800" b="1" dirty="0">
              <a:solidFill>
                <a:schemeClr val="bg1"/>
              </a:solidFill>
            </a:endParaRPr>
          </a:p>
          <a:p>
            <a:pPr algn="ctr"/>
            <a:r>
              <a:rPr lang="pt-BR" sz="2800" b="1" dirty="0">
                <a:solidFill>
                  <a:schemeClr val="bg1"/>
                </a:solidFill>
              </a:rPr>
              <a:t>Professor Orientador - Centro/ Departamento (Arial </a:t>
            </a:r>
            <a:r>
              <a:rPr lang="pt-BR" sz="2800" b="1" dirty="0" smtClean="0">
                <a:solidFill>
                  <a:schemeClr val="bg1"/>
                </a:solidFill>
              </a:rPr>
              <a:t>28)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5" name="Google Shape;58;p13"/>
          <p:cNvSpPr/>
          <p:nvPr/>
        </p:nvSpPr>
        <p:spPr>
          <a:xfrm>
            <a:off x="813140" y="11532018"/>
            <a:ext cx="6401544" cy="6217039"/>
          </a:xfrm>
          <a:prstGeom prst="rect">
            <a:avLst/>
          </a:prstGeom>
          <a:solidFill>
            <a:srgbClr val="FFFFFF"/>
          </a:solidFill>
          <a:ln w="57150" cap="flat" cmpd="sng">
            <a:solidFill>
              <a:srgbClr val="1155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56;p13"/>
          <p:cNvSpPr/>
          <p:nvPr/>
        </p:nvSpPr>
        <p:spPr>
          <a:xfrm>
            <a:off x="800448" y="4775201"/>
            <a:ext cx="6414236" cy="6384360"/>
          </a:xfrm>
          <a:prstGeom prst="rect">
            <a:avLst/>
          </a:prstGeom>
          <a:solidFill>
            <a:srgbClr val="FFFFFF"/>
          </a:solidFill>
          <a:ln w="57150" cap="flat" cmpd="sng">
            <a:solidFill>
              <a:srgbClr val="1155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63;p13"/>
          <p:cNvSpPr txBox="1"/>
          <p:nvPr/>
        </p:nvSpPr>
        <p:spPr>
          <a:xfrm>
            <a:off x="1644799" y="5027015"/>
            <a:ext cx="5039625" cy="963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dirty="0">
                <a:solidFill>
                  <a:srgbClr val="1155CC"/>
                </a:solidFill>
                <a:latin typeface="Nunito ExtraBold"/>
                <a:ea typeface="Nunito ExtraBold"/>
                <a:cs typeface="Nunito ExtraBold"/>
                <a:sym typeface="Nunito ExtraBold"/>
              </a:rPr>
              <a:t>INTRODUÇÃO</a:t>
            </a:r>
            <a:endParaRPr sz="4800" dirty="0">
              <a:solidFill>
                <a:srgbClr val="1155CC"/>
              </a:solidFill>
              <a:latin typeface="Nunito ExtraBold"/>
              <a:ea typeface="Nunito ExtraBold"/>
              <a:cs typeface="Nunito ExtraBold"/>
              <a:sym typeface="Nunito ExtraBold"/>
            </a:endParaRPr>
          </a:p>
        </p:txBody>
      </p:sp>
      <p:sp>
        <p:nvSpPr>
          <p:cNvPr id="19" name="Google Shape;58;p13"/>
          <p:cNvSpPr/>
          <p:nvPr/>
        </p:nvSpPr>
        <p:spPr>
          <a:xfrm>
            <a:off x="7922820" y="10749241"/>
            <a:ext cx="6383475" cy="5426248"/>
          </a:xfrm>
          <a:prstGeom prst="rect">
            <a:avLst/>
          </a:prstGeom>
          <a:solidFill>
            <a:srgbClr val="FFFFFF"/>
          </a:solidFill>
          <a:ln w="57150" cap="flat" cmpd="sng">
            <a:solidFill>
              <a:srgbClr val="1155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63;p13"/>
          <p:cNvSpPr txBox="1"/>
          <p:nvPr/>
        </p:nvSpPr>
        <p:spPr>
          <a:xfrm>
            <a:off x="1530122" y="11734235"/>
            <a:ext cx="5039625" cy="13426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pt-BR" sz="3600" dirty="0">
                <a:solidFill>
                  <a:srgbClr val="1155CC"/>
                </a:solidFill>
                <a:latin typeface="Nunito ExtraBold"/>
                <a:ea typeface="Nunito ExtraBold"/>
                <a:cs typeface="Nunito ExtraBold"/>
                <a:sym typeface="Nunito ExtraBold"/>
              </a:rPr>
              <a:t>RECURSOS METODOLÓGICOS</a:t>
            </a:r>
          </a:p>
          <a:p>
            <a:pPr lvl="0" algn="ctr"/>
            <a:endParaRPr sz="4400" dirty="0">
              <a:solidFill>
                <a:srgbClr val="1155CC"/>
              </a:solidFill>
              <a:latin typeface="Nunito ExtraBold"/>
              <a:ea typeface="Nunito ExtraBold"/>
              <a:cs typeface="Nunito ExtraBold"/>
              <a:sym typeface="Nunito ExtraBold"/>
            </a:endParaRPr>
          </a:p>
        </p:txBody>
      </p:sp>
      <p:sp>
        <p:nvSpPr>
          <p:cNvPr id="22" name="Google Shape;63;p13"/>
          <p:cNvSpPr txBox="1"/>
          <p:nvPr/>
        </p:nvSpPr>
        <p:spPr>
          <a:xfrm>
            <a:off x="8518131" y="10846527"/>
            <a:ext cx="5039625" cy="963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pt-BR" sz="3600" dirty="0">
                <a:solidFill>
                  <a:srgbClr val="1155CC"/>
                </a:solidFill>
                <a:latin typeface="Nunito ExtraBold"/>
                <a:ea typeface="Nunito ExtraBold"/>
                <a:cs typeface="Nunito ExtraBold"/>
                <a:sym typeface="Nunito ExtraBold"/>
              </a:rPr>
              <a:t>RESULTADOS</a:t>
            </a:r>
          </a:p>
        </p:txBody>
      </p:sp>
      <p:sp>
        <p:nvSpPr>
          <p:cNvPr id="23" name="Google Shape;62;p13"/>
          <p:cNvSpPr/>
          <p:nvPr/>
        </p:nvSpPr>
        <p:spPr>
          <a:xfrm>
            <a:off x="7922821" y="22939783"/>
            <a:ext cx="6439422" cy="2606787"/>
          </a:xfrm>
          <a:prstGeom prst="rect">
            <a:avLst/>
          </a:prstGeom>
          <a:solidFill>
            <a:srgbClr val="FFFFFF"/>
          </a:solidFill>
          <a:ln w="57150" cap="flat" cmpd="sng">
            <a:solidFill>
              <a:srgbClr val="1155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70;p13"/>
          <p:cNvSpPr txBox="1"/>
          <p:nvPr/>
        </p:nvSpPr>
        <p:spPr>
          <a:xfrm>
            <a:off x="9562135" y="22992832"/>
            <a:ext cx="2853110" cy="580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 smtClean="0">
                <a:solidFill>
                  <a:srgbClr val="1155CC"/>
                </a:solidFill>
                <a:latin typeface="Nunito ExtraBold"/>
                <a:ea typeface="Nunito ExtraBold"/>
                <a:cs typeface="Nunito ExtraBold"/>
                <a:sym typeface="Nunito ExtraBold"/>
              </a:rPr>
              <a:t>REALIZAÇÃO: </a:t>
            </a:r>
            <a:endParaRPr sz="2800" b="1" dirty="0">
              <a:solidFill>
                <a:srgbClr val="1155CC"/>
              </a:solidFill>
              <a:latin typeface="Nunito ExtraBold"/>
              <a:ea typeface="Nunito ExtraBold"/>
              <a:cs typeface="Nunito ExtraBold"/>
              <a:sym typeface="Nunito ExtraBold"/>
            </a:endParaRPr>
          </a:p>
        </p:txBody>
      </p:sp>
      <p:pic>
        <p:nvPicPr>
          <p:cNvPr id="25" name="Google Shape;74;p13"/>
          <p:cNvPicPr preferRelativeResize="0"/>
          <p:nvPr/>
        </p:nvPicPr>
        <p:blipFill rotWithShape="1">
          <a:blip r:embed="rId3">
            <a:alphaModFix/>
          </a:blip>
          <a:srcRect l="57123" t="77607" r="13212" b="14098"/>
          <a:stretch/>
        </p:blipFill>
        <p:spPr>
          <a:xfrm>
            <a:off x="9161682" y="23803878"/>
            <a:ext cx="3789586" cy="1596821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60;p13"/>
          <p:cNvSpPr/>
          <p:nvPr/>
        </p:nvSpPr>
        <p:spPr>
          <a:xfrm>
            <a:off x="822034" y="18073064"/>
            <a:ext cx="6392650" cy="7337468"/>
          </a:xfrm>
          <a:prstGeom prst="rect">
            <a:avLst/>
          </a:prstGeom>
          <a:solidFill>
            <a:srgbClr val="FFFFFF"/>
          </a:solidFill>
          <a:ln w="57150" cap="flat" cmpd="sng">
            <a:solidFill>
              <a:srgbClr val="1155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</p:txBody>
      </p:sp>
      <p:sp>
        <p:nvSpPr>
          <p:cNvPr id="27" name="Google Shape;67;p13"/>
          <p:cNvSpPr txBox="1"/>
          <p:nvPr/>
        </p:nvSpPr>
        <p:spPr>
          <a:xfrm>
            <a:off x="1699840" y="18377788"/>
            <a:ext cx="4700188" cy="1458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dirty="0" smtClean="0">
                <a:solidFill>
                  <a:srgbClr val="1155CC"/>
                </a:solidFill>
                <a:latin typeface="Nunito ExtraBold"/>
                <a:ea typeface="Nunito ExtraBold"/>
                <a:cs typeface="Nunito ExtraBold"/>
                <a:sym typeface="Nunito ExtraBold"/>
              </a:rPr>
              <a:t>CONSIDERAÇÕES</a:t>
            </a:r>
            <a:endParaRPr sz="3600" dirty="0">
              <a:solidFill>
                <a:srgbClr val="1155CC"/>
              </a:solidFill>
              <a:latin typeface="Nunito ExtraBold"/>
              <a:ea typeface="Nunito ExtraBold"/>
              <a:cs typeface="Nunito ExtraBold"/>
              <a:sym typeface="Nunito ExtraBo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dirty="0">
                <a:solidFill>
                  <a:srgbClr val="1155CC"/>
                </a:solidFill>
                <a:latin typeface="Nunito ExtraBold"/>
                <a:ea typeface="Nunito ExtraBold"/>
                <a:cs typeface="Nunito ExtraBold"/>
                <a:sym typeface="Nunito ExtraBold"/>
              </a:rPr>
              <a:t> FINAIS</a:t>
            </a:r>
            <a:endParaRPr sz="3600" dirty="0">
              <a:solidFill>
                <a:srgbClr val="1155CC"/>
              </a:solidFill>
              <a:latin typeface="Nunito ExtraBold"/>
              <a:ea typeface="Nunito ExtraBold"/>
              <a:cs typeface="Nunito ExtraBold"/>
              <a:sym typeface="Nunito ExtraBold"/>
            </a:endParaRPr>
          </a:p>
        </p:txBody>
      </p:sp>
      <p:sp>
        <p:nvSpPr>
          <p:cNvPr id="28" name="Google Shape;61;p13"/>
          <p:cNvSpPr/>
          <p:nvPr/>
        </p:nvSpPr>
        <p:spPr>
          <a:xfrm>
            <a:off x="7922820" y="16596837"/>
            <a:ext cx="6429180" cy="5957443"/>
          </a:xfrm>
          <a:prstGeom prst="rect">
            <a:avLst/>
          </a:prstGeom>
          <a:solidFill>
            <a:srgbClr val="FFFFFF"/>
          </a:solidFill>
          <a:ln w="57150" cap="flat" cmpd="sng">
            <a:solidFill>
              <a:srgbClr val="1155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68;p13"/>
          <p:cNvSpPr txBox="1"/>
          <p:nvPr/>
        </p:nvSpPr>
        <p:spPr>
          <a:xfrm>
            <a:off x="8586901" y="16811026"/>
            <a:ext cx="4832134" cy="1477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dirty="0">
                <a:solidFill>
                  <a:srgbClr val="1155CC"/>
                </a:solidFill>
                <a:latin typeface="Nunito ExtraBold"/>
                <a:ea typeface="Nunito ExtraBold"/>
                <a:cs typeface="Nunito ExtraBold"/>
                <a:sym typeface="Nunito ExtraBold"/>
              </a:rPr>
              <a:t>REFERÊNCIAS</a:t>
            </a:r>
            <a:endParaRPr sz="3600" dirty="0">
              <a:solidFill>
                <a:srgbClr val="1155CC"/>
              </a:solidFill>
              <a:latin typeface="Nunito ExtraBold"/>
              <a:ea typeface="Nunito ExtraBold"/>
              <a:cs typeface="Nunito ExtraBold"/>
              <a:sym typeface="Nunito ExtraBo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dirty="0">
                <a:solidFill>
                  <a:srgbClr val="1155CC"/>
                </a:solidFill>
                <a:latin typeface="Nunito ExtraBold"/>
                <a:ea typeface="Nunito ExtraBold"/>
                <a:cs typeface="Nunito ExtraBold"/>
                <a:sym typeface="Nunito ExtraBold"/>
              </a:rPr>
              <a:t>BIBLIOGRÁFICAS</a:t>
            </a:r>
            <a:endParaRPr sz="3600" dirty="0">
              <a:solidFill>
                <a:srgbClr val="1155CC"/>
              </a:solidFill>
              <a:latin typeface="Nunito ExtraBold"/>
              <a:ea typeface="Nunito ExtraBold"/>
              <a:cs typeface="Nunito ExtraBold"/>
              <a:sym typeface="Nunito ExtraBold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790312" y="1408779"/>
            <a:ext cx="96858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dirty="0">
                <a:solidFill>
                  <a:schemeClr val="bg1"/>
                </a:solidFill>
              </a:rPr>
              <a:t>Título do Trabalho </a:t>
            </a:r>
            <a:r>
              <a:rPr lang="pt-BR" sz="4000" dirty="0" smtClean="0">
                <a:solidFill>
                  <a:schemeClr val="bg1"/>
                </a:solidFill>
              </a:rPr>
              <a:t>(</a:t>
            </a:r>
            <a:r>
              <a:rPr lang="pt-BR" sz="4000" dirty="0" smtClean="0">
                <a:solidFill>
                  <a:schemeClr val="bg1"/>
                </a:solidFill>
              </a:rPr>
              <a:t>Arial 40)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31" name="Google Shape;58;p13"/>
          <p:cNvSpPr/>
          <p:nvPr/>
        </p:nvSpPr>
        <p:spPr>
          <a:xfrm>
            <a:off x="7922821" y="4775200"/>
            <a:ext cx="6361446" cy="5572709"/>
          </a:xfrm>
          <a:prstGeom prst="rect">
            <a:avLst/>
          </a:prstGeom>
          <a:solidFill>
            <a:srgbClr val="FFFFFF"/>
          </a:solidFill>
          <a:ln w="57150" cap="flat" cmpd="sng">
            <a:solidFill>
              <a:srgbClr val="1155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63;p13"/>
          <p:cNvSpPr txBox="1"/>
          <p:nvPr/>
        </p:nvSpPr>
        <p:spPr>
          <a:xfrm>
            <a:off x="8379410" y="4964619"/>
            <a:ext cx="5039625" cy="963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pt-BR" sz="3600" dirty="0">
                <a:solidFill>
                  <a:srgbClr val="1155CC"/>
                </a:solidFill>
                <a:latin typeface="Nunito ExtraBold"/>
                <a:ea typeface="Nunito ExtraBold"/>
                <a:cs typeface="Nunito ExtraBold"/>
                <a:sym typeface="Nunito ExtraBold"/>
              </a:rPr>
              <a:t>OBJETIVOS</a:t>
            </a:r>
            <a:endParaRPr sz="4800" dirty="0">
              <a:solidFill>
                <a:srgbClr val="1155CC"/>
              </a:solidFill>
              <a:latin typeface="Nunito ExtraBold"/>
              <a:ea typeface="Nunito ExtraBold"/>
              <a:cs typeface="Nunito ExtraBold"/>
              <a:sym typeface="Nunito ExtraBold"/>
            </a:endParaRPr>
          </a:p>
        </p:txBody>
      </p:sp>
    </p:spTree>
    <p:extLst>
      <p:ext uri="{BB962C8B-B14F-4D97-AF65-F5344CB8AC3E}">
        <p14:creationId xmlns:p14="http://schemas.microsoft.com/office/powerpoint/2010/main" val="109926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37</Words>
  <Application>Microsoft Office PowerPoint</Application>
  <PresentationFormat>Personalizar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Nunito ExtraBold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Microsoft Office</dc:creator>
  <cp:lastModifiedBy>Rubia Soares Carneiro da Silva</cp:lastModifiedBy>
  <cp:revision>7</cp:revision>
  <dcterms:created xsi:type="dcterms:W3CDTF">2017-10-19T20:57:50Z</dcterms:created>
  <dcterms:modified xsi:type="dcterms:W3CDTF">2018-11-14T16:01:02Z</dcterms:modified>
</cp:coreProperties>
</file>