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725F7-6A7C-409F-98C9-E97D1D411D28}" type="datetimeFigureOut">
              <a:rPr lang="pt-BR" smtClean="0"/>
              <a:pPr/>
              <a:t>01/12/2018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6DAD8-2E0A-40C1-AB07-72C40BB1802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B636B-B858-49A7-A2BF-07B4767C7BC2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EA337-B054-4F10-B381-8E8A8B6E839C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C4695-48C2-4E1E-838E-F95DF0020542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B886-0C28-4688-8FCC-3D7C07337FAE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39F4-3A19-46A3-AFA1-3340308B7C6B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B58D2-D9FB-47B5-A9A3-23573E351BA4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9050-7744-4E80-8D0C-D0023030DF0B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4D2F-08E2-4330-8CD4-99AE58C4AB89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855C-4E9C-43F6-93AA-26E04BC09126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B49D-15F2-449B-9B3E-AC525C1200F0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8169-982C-4D8E-9738-83D0A9E8A5E9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D28D9-04B7-4439-B410-E56C9BDB3605}" type="datetime1">
              <a:rPr lang="pt-BR" smtClean="0"/>
              <a:pPr/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CC4B-4577-493A-823F-A642BB4639C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7772400" cy="1470025"/>
          </a:xfrm>
        </p:spPr>
        <p:txBody>
          <a:bodyPr/>
          <a:lstStyle/>
          <a:p>
            <a:r>
              <a:rPr lang="pt-BR" dirty="0"/>
              <a:t>TÍTULO DO TRABALHO: SUBTÍTULO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28564" y="3643314"/>
            <a:ext cx="8715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 ter o fundo claro e as letras escuras conforme o modelo. </a:t>
            </a:r>
          </a:p>
          <a:p>
            <a:pPr algn="just"/>
            <a:r>
              <a:rPr lang="pt-B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apresentador poderá utilizar a fonte que preferir, assim como o tamanho, assumindo a responsabilidade quanto à legibilidade da apresentação.</a:t>
            </a:r>
          </a:p>
          <a:p>
            <a:pPr algn="just"/>
            <a:r>
              <a:rPr lang="pt-BR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Deve conter a marca d’água do evento.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dirty="0"/>
              <a:t>INSTITUIÇÃO DE ORIGEM</a:t>
            </a:r>
          </a:p>
          <a:p>
            <a:pPr algn="ctr">
              <a:buNone/>
            </a:pPr>
            <a:r>
              <a:rPr lang="pt-BR" dirty="0"/>
              <a:t>EIXO TEMÁTICO</a:t>
            </a:r>
          </a:p>
          <a:p>
            <a:pPr algn="r">
              <a:buNone/>
            </a:pPr>
            <a:r>
              <a:rPr lang="pt-BR" sz="1600" dirty="0"/>
              <a:t>AUTOR 1</a:t>
            </a:r>
          </a:p>
          <a:p>
            <a:pPr algn="r">
              <a:buNone/>
            </a:pPr>
            <a:r>
              <a:rPr lang="pt-BR" sz="1600" dirty="0"/>
              <a:t>E-MAIL</a:t>
            </a:r>
          </a:p>
          <a:p>
            <a:pPr algn="r">
              <a:buNone/>
            </a:pPr>
            <a:r>
              <a:rPr lang="pt-BR" sz="1600" dirty="0"/>
              <a:t>AUTOR 2 </a:t>
            </a:r>
          </a:p>
          <a:p>
            <a:pPr algn="r">
              <a:buNone/>
            </a:pPr>
            <a:r>
              <a:rPr lang="pt-BR" sz="1600" dirty="0"/>
              <a:t>EMAIL</a:t>
            </a:r>
          </a:p>
          <a:p>
            <a:pPr algn="r">
              <a:buNone/>
            </a:pPr>
            <a:r>
              <a:rPr lang="pt-BR" sz="1600" dirty="0"/>
              <a:t>AUTOR 3 </a:t>
            </a:r>
          </a:p>
          <a:p>
            <a:pPr algn="r">
              <a:buNone/>
            </a:pPr>
            <a:r>
              <a:rPr lang="pt-BR" sz="1600" dirty="0"/>
              <a:t>EMAIL</a:t>
            </a:r>
          </a:p>
          <a:p>
            <a:pPr algn="r">
              <a:buNone/>
            </a:pPr>
            <a:r>
              <a:rPr lang="pt-BR" sz="1600" dirty="0"/>
              <a:t>AUTOR 4</a:t>
            </a:r>
          </a:p>
          <a:p>
            <a:pPr algn="r">
              <a:buNone/>
            </a:pPr>
            <a:r>
              <a:rPr lang="pt-BR" sz="1600" dirty="0"/>
              <a:t>EMAIL</a:t>
            </a:r>
          </a:p>
          <a:p>
            <a:pPr algn="r"/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1 INTRODUÇÃO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 METODOLOGIA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3 REFERENCIAL TEÓRICO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4 RESULTADOS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1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 imagens, gráficos e tabelas, deverão ser apresentadas seguindo a mesma regra do trabalho escrito, com o título do elemento na parte superior e a fonte na parte inferior.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REFERÊNCIAS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DE APRESENTAÇÃO</Template>
  <TotalTime>453</TotalTime>
  <Words>109</Words>
  <Application>Microsoft Office PowerPoint</Application>
  <PresentationFormat>Apresentação na tela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MODELO DE APRESENTAÇÃO</vt:lpstr>
      <vt:lpstr>TÍTULO DO TRABALHO: SUBTÍTULO</vt:lpstr>
      <vt:lpstr>Apresentação do PowerPoint</vt:lpstr>
      <vt:lpstr>1 INTRODUÇÃO </vt:lpstr>
      <vt:lpstr>2 METODOLOGIA  </vt:lpstr>
      <vt:lpstr>3 REFERENCIAL TEÓRICO </vt:lpstr>
      <vt:lpstr>4 RESULTADOS </vt:lpstr>
      <vt:lpstr>REFERÊNCIAS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TRABALHO: SUBTÍTULO</dc:title>
  <dc:creator>Karisse Azevedo</dc:creator>
  <cp:lastModifiedBy>Janiele Rodrigues dos Santos</cp:lastModifiedBy>
  <cp:revision>10</cp:revision>
  <dcterms:created xsi:type="dcterms:W3CDTF">2018-08-29T17:33:40Z</dcterms:created>
  <dcterms:modified xsi:type="dcterms:W3CDTF">2018-12-01T18:20:08Z</dcterms:modified>
</cp:coreProperties>
</file>