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regano" charset="1" panose="03060702040602030A04"/>
      <p:regular r:id="rId10"/>
    </p:embeddedFont>
    <p:embeddedFont>
      <p:font typeface="Oregano Italics" charset="1" panose="03060702030602070A04"/>
      <p:regular r:id="rId11"/>
    </p:embeddedFont>
    <p:embeddedFont>
      <p:font typeface="Roboto" charset="1" panose="02000000000000000000"/>
      <p:regular r:id="rId12"/>
    </p:embeddedFont>
    <p:embeddedFont>
      <p:font typeface="Roboto Bold" charset="1" panose="02000000000000000000"/>
      <p:regular r:id="rId13"/>
    </p:embeddedFont>
    <p:embeddedFont>
      <p:font typeface="Roboto Italics" charset="1" panose="02000000000000000000"/>
      <p:regular r:id="rId14"/>
    </p:embeddedFont>
    <p:embeddedFont>
      <p:font typeface="Roboto Bold Italics" charset="1" panose="02000000000000000000"/>
      <p:regular r:id="rId15"/>
    </p:embeddedFont>
    <p:embeddedFont>
      <p:font typeface="Times Neue Roman" charset="1" panose="00000500000000000000"/>
      <p:regular r:id="rId16"/>
    </p:embeddedFont>
    <p:embeddedFont>
      <p:font typeface="Times Neue Roman Bold" charset="1" panose="00000800000000000000"/>
      <p:regular r:id="rId17"/>
    </p:embeddedFont>
    <p:embeddedFont>
      <p:font typeface="Times Neue Roman Italics" charset="1" panose="00000500000000000000"/>
      <p:regular r:id="rId18"/>
    </p:embeddedFont>
    <p:embeddedFont>
      <p:font typeface="Times Neue Roman Bold Italics" charset="1" panose="000008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27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753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396184" y="1252477"/>
            <a:ext cx="19080369" cy="7782047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5299913" y="1627805"/>
            <a:ext cx="9391198" cy="2268238"/>
            <a:chOff x="0" y="0"/>
            <a:chExt cx="12521598" cy="3024317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589291"/>
              <a:ext cx="12521598" cy="2018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78"/>
                </a:lnSpc>
              </a:pPr>
              <a:r>
                <a:rPr lang="en-US" sz="3878">
                  <a:solidFill>
                    <a:srgbClr val="332B24"/>
                  </a:solidFill>
                  <a:latin typeface="Oregano Bold"/>
                </a:rPr>
                <a:t>SEMINÁRIO NACIONAL A TERRA E O HOMEM: CENTENÁRIO MANUEL CORREIA DE ANDRADE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2550802" y="-28575"/>
              <a:ext cx="7419993" cy="273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86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2550802" y="2817421"/>
              <a:ext cx="7419993" cy="2068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27"/>
                </a:lnSpc>
              </a:pPr>
              <a:r>
                <a:rPr lang="en-US" sz="943" spc="47">
                  <a:solidFill>
                    <a:srgbClr val="FF7538"/>
                  </a:solidFill>
                  <a:latin typeface="Roboto"/>
                </a:rPr>
                <a:t>02 a 05 de agosto de 2022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rcRect l="0" t="0" r="0" b="82941"/>
          <a:stretch>
            <a:fillRect/>
          </a:stretch>
        </p:blipFill>
        <p:spPr>
          <a:xfrm flipH="false" flipV="false" rot="0">
            <a:off x="0" y="0"/>
            <a:ext cx="18288000" cy="1429824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rcRect l="0" t="0" r="0" b="82941"/>
          <a:stretch>
            <a:fillRect/>
          </a:stretch>
        </p:blipFill>
        <p:spPr>
          <a:xfrm flipH="false" flipV="false" rot="0">
            <a:off x="0" y="8857176"/>
            <a:ext cx="18288000" cy="1429824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7797063" y="3876992"/>
            <a:ext cx="4126260" cy="154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Times Neue Roman"/>
              </a:rPr>
              <a:t>TITULO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888251" y="6432696"/>
            <a:ext cx="6214523" cy="2101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imes Neue Roman"/>
              </a:rPr>
              <a:t>Autor principal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imes Neue Roman"/>
              </a:rPr>
              <a:t>(Instituição/email)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imes Neue Roman"/>
              </a:rPr>
              <a:t>Cooautor 1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imes Neue Roman"/>
              </a:rPr>
              <a:t>(Instituição/email)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imes Neue Roman"/>
              </a:rPr>
              <a:t>Cooautor 2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imes Neue Roman"/>
              </a:rPr>
              <a:t>(Instituição/email)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688217" y="5524817"/>
            <a:ext cx="614589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Times Neue Roman"/>
              </a:rPr>
              <a:t>GT: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753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396184" y="1252477"/>
            <a:ext cx="19080369" cy="7782047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82941"/>
          <a:stretch>
            <a:fillRect/>
          </a:stretch>
        </p:blipFill>
        <p:spPr>
          <a:xfrm flipH="false" flipV="false" rot="0">
            <a:off x="0" y="0"/>
            <a:ext cx="18288000" cy="142982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82941"/>
          <a:stretch>
            <a:fillRect/>
          </a:stretch>
        </p:blipFill>
        <p:spPr>
          <a:xfrm flipH="false" flipV="false" rot="0">
            <a:off x="0" y="8857176"/>
            <a:ext cx="18288000" cy="1429824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3307494" y="1974532"/>
            <a:ext cx="12711519" cy="6223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u="sng">
                <a:solidFill>
                  <a:srgbClr val="000000"/>
                </a:solidFill>
                <a:latin typeface="Times Neue Roman"/>
              </a:rPr>
              <a:t>ORIENTAÇÕES</a:t>
            </a:r>
          </a:p>
          <a:p>
            <a:pPr algn="ctr">
              <a:lnSpc>
                <a:spcPts val="7419"/>
              </a:lnSpc>
            </a:pPr>
          </a:p>
          <a:p>
            <a:pPr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Times Neue Roman"/>
              </a:rPr>
              <a:t>A apresentação dos trabalhos aprovados ocorrerá de forma presencial ou remota a depender da modalidade escolhida no ato de submissão; </a:t>
            </a:r>
          </a:p>
          <a:p>
            <a:pPr>
              <a:lnSpc>
                <a:spcPts val="2659"/>
              </a:lnSpc>
            </a:pPr>
          </a:p>
          <a:p>
            <a:pPr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Times Neue Roman"/>
              </a:rPr>
              <a:t>No caso da modalidade remota as apresentações serão realizadas via Google meet (o link das salas será enviado com antecedência para os autores);</a:t>
            </a:r>
          </a:p>
          <a:p>
            <a:pPr>
              <a:lnSpc>
                <a:spcPts val="2659"/>
              </a:lnSpc>
            </a:pPr>
          </a:p>
          <a:p>
            <a:pPr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Times Neue Roman"/>
              </a:rPr>
              <a:t>As  apresentações presencias serão realizadas no Centro de Filosofia e Ciências Humanas (CFCH) da UFPE (A informação das salas especificas de cada GT serão encaminhadas via e-mail de inscrição);</a:t>
            </a:r>
          </a:p>
          <a:p>
            <a:pPr>
              <a:lnSpc>
                <a:spcPts val="2659"/>
              </a:lnSpc>
            </a:pPr>
          </a:p>
          <a:p>
            <a:pPr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Times Neue Roman"/>
              </a:rPr>
              <a:t>O tempo máximo de  apresentação pode variar de 10 a 15 minutos a depender da quantidade de inscritos por GTs; </a:t>
            </a:r>
          </a:p>
          <a:p>
            <a:pPr>
              <a:lnSpc>
                <a:spcPts val="2659"/>
              </a:lnSpc>
            </a:pPr>
          </a:p>
          <a:p>
            <a:pPr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Times Neue Roman"/>
              </a:rPr>
              <a:t>Para o posterior recebimento do certificado de apresentação é necessária a participação no GT para o qual o trabalho foi  submetido;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48524" y="5717422"/>
            <a:ext cx="2121901" cy="1176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sz="1700">
                <a:solidFill>
                  <a:srgbClr val="FF1616"/>
                </a:solidFill>
                <a:latin typeface="Times Neue Roman Bold"/>
              </a:rPr>
              <a:t>Obs:</a:t>
            </a:r>
            <a:r>
              <a:rPr lang="en-US" sz="1700">
                <a:solidFill>
                  <a:srgbClr val="000000"/>
                </a:solidFill>
                <a:latin typeface="Times Neue Roman"/>
              </a:rPr>
              <a:t> Essas orientações devem ser suprimidas do arquivo  final da apresentação.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799525" y="-450635"/>
            <a:ext cx="2209225" cy="11188271"/>
          </a:xfrm>
          <a:prstGeom prst="rect">
            <a:avLst/>
          </a:prstGeom>
          <a:solidFill>
            <a:srgbClr val="FF7538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178792" y="800100"/>
            <a:ext cx="9465856" cy="1127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95"/>
              </a:lnSpc>
            </a:pPr>
            <a:r>
              <a:rPr lang="en-US" sz="5934" spc="296">
                <a:solidFill>
                  <a:srgbClr val="332B24"/>
                </a:solidFill>
                <a:latin typeface="Times Neue Roman"/>
              </a:rPr>
              <a:t>INTRODUÇÃO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82941"/>
          <a:stretch>
            <a:fillRect/>
          </a:stretch>
        </p:blipFill>
        <p:spPr>
          <a:xfrm flipH="false" flipV="false" rot="5400000">
            <a:off x="-8429088" y="7641820"/>
            <a:ext cx="18288000" cy="1429824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5168784" y="9258300"/>
            <a:ext cx="2945467" cy="897636"/>
            <a:chOff x="0" y="0"/>
            <a:chExt cx="3927289" cy="119684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516656"/>
              <a:ext cx="3927289" cy="3257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en-US" sz="900">
                  <a:solidFill>
                    <a:srgbClr val="332B24"/>
                  </a:solidFill>
                  <a:latin typeface="Oregano Bold"/>
                </a:rPr>
                <a:t>SEMINÁRIO NACIONAL A TERRA E O HOMEM: CENTENÁRIO MANUEL CORREIA DE ANDRADE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800037" y="-28575"/>
              <a:ext cx="2327216" cy="267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686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800037" y="1052416"/>
              <a:ext cx="2327216" cy="1444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837"/>
                </a:lnSpc>
              </a:pPr>
              <a:r>
                <a:rPr lang="en-US" sz="643" spc="32">
                  <a:solidFill>
                    <a:srgbClr val="FF7538"/>
                  </a:solidFill>
                  <a:latin typeface="Roboto"/>
                </a:rPr>
                <a:t>02 a 05 de agosto de 2022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365605" y="3874135"/>
            <a:ext cx="13634806" cy="2233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Times Neue Roman"/>
              </a:rPr>
              <a:t>- Apresentação breve e </a:t>
            </a:r>
            <a:r>
              <a:rPr lang="en-US" sz="3199">
                <a:solidFill>
                  <a:srgbClr val="000000"/>
                </a:solidFill>
                <a:latin typeface="Times Neue Roman"/>
              </a:rPr>
              <a:t>nítida da temática geral e estudos correlatos (revisão da literatura) que envolvem o projeto de pesquisa. Também deve apresentar a problemática, os objetivos e a finalidade da pesquisa.</a:t>
            </a:r>
          </a:p>
          <a:p>
            <a:pPr algn="just">
              <a:lnSpc>
                <a:spcPts val="4479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799525" y="-450635"/>
            <a:ext cx="2209225" cy="11188271"/>
          </a:xfrm>
          <a:prstGeom prst="rect">
            <a:avLst/>
          </a:prstGeom>
          <a:solidFill>
            <a:srgbClr val="FF7538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178792" y="800100"/>
            <a:ext cx="9465856" cy="1127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95"/>
              </a:lnSpc>
            </a:pPr>
            <a:r>
              <a:rPr lang="en-US" sz="5934" spc="296">
                <a:solidFill>
                  <a:srgbClr val="332B24"/>
                </a:solidFill>
                <a:latin typeface="Times Neue Roman Bold"/>
              </a:rPr>
              <a:t>METODOLOGIA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82941"/>
          <a:stretch>
            <a:fillRect/>
          </a:stretch>
        </p:blipFill>
        <p:spPr>
          <a:xfrm flipH="false" flipV="false" rot="5400000">
            <a:off x="-8429088" y="7641820"/>
            <a:ext cx="18288000" cy="1429824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5168784" y="9258300"/>
            <a:ext cx="2945467" cy="897636"/>
            <a:chOff x="0" y="0"/>
            <a:chExt cx="3927289" cy="119684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516656"/>
              <a:ext cx="3927289" cy="3257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en-US" sz="900">
                  <a:solidFill>
                    <a:srgbClr val="332B24"/>
                  </a:solidFill>
                  <a:latin typeface="Oregano Bold"/>
                </a:rPr>
                <a:t>SEMINÁRIO NACIONAL A TERRA E O HOMEM: CENTENÁRIO MANUEL CORREIA DE ANDRADE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800037" y="-28575"/>
              <a:ext cx="2327216" cy="267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686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800037" y="1052416"/>
              <a:ext cx="2327216" cy="1444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837"/>
                </a:lnSpc>
              </a:pPr>
              <a:r>
                <a:rPr lang="en-US" sz="643" spc="32">
                  <a:solidFill>
                    <a:srgbClr val="FF7538"/>
                  </a:solidFill>
                  <a:latin typeface="Roboto"/>
                </a:rPr>
                <a:t>02 a 05 de agosto de 2022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365605" y="3874135"/>
            <a:ext cx="13935596" cy="2795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Times Neue Roman"/>
              </a:rPr>
              <a:t>- De maneira expl</a:t>
            </a:r>
            <a:r>
              <a:rPr lang="en-US" sz="3200">
                <a:solidFill>
                  <a:srgbClr val="000000"/>
                </a:solidFill>
                <a:latin typeface="Times Neue Roman"/>
              </a:rPr>
              <a:t>ícita apresentar os meios utilizados para o desenvolvimento da pesquisa, sejam questionários, visitas, entrevistas, revisão bibliográfica, métodos, técnicas e tecnologias de análise.</a:t>
            </a:r>
          </a:p>
          <a:p>
            <a:pPr algn="just">
              <a:lnSpc>
                <a:spcPts val="4480"/>
              </a:lnSpc>
            </a:pPr>
          </a:p>
          <a:p>
            <a:pPr algn="just">
              <a:lnSpc>
                <a:spcPts val="448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799525" y="-450635"/>
            <a:ext cx="2209225" cy="11188271"/>
          </a:xfrm>
          <a:prstGeom prst="rect">
            <a:avLst/>
          </a:prstGeom>
          <a:solidFill>
            <a:srgbClr val="FF7538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178792" y="809625"/>
            <a:ext cx="13307252" cy="1103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35"/>
              </a:lnSpc>
            </a:pPr>
            <a:r>
              <a:rPr lang="en-US" sz="5834" spc="291">
                <a:solidFill>
                  <a:srgbClr val="332B24"/>
                </a:solidFill>
                <a:latin typeface="Times Neue Roman Bold"/>
              </a:rPr>
              <a:t>RESULTADOS E DISCUSSÕES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82941"/>
          <a:stretch>
            <a:fillRect/>
          </a:stretch>
        </p:blipFill>
        <p:spPr>
          <a:xfrm flipH="false" flipV="false" rot="5400000">
            <a:off x="-8429088" y="7641820"/>
            <a:ext cx="18288000" cy="1429824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5168784" y="9258300"/>
            <a:ext cx="2945467" cy="897636"/>
            <a:chOff x="0" y="0"/>
            <a:chExt cx="3927289" cy="119684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516656"/>
              <a:ext cx="3927289" cy="3257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en-US" sz="900">
                  <a:solidFill>
                    <a:srgbClr val="332B24"/>
                  </a:solidFill>
                  <a:latin typeface="Oregano Bold"/>
                </a:rPr>
                <a:t>SEMINÁRIO NACIONAL A TERRA E O HOMEM: CENTENÁRIO MANUEL CORREIA DE ANDRADE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800037" y="-28575"/>
              <a:ext cx="2327216" cy="267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686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800037" y="1052416"/>
              <a:ext cx="2327216" cy="1444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837"/>
                </a:lnSpc>
              </a:pPr>
              <a:r>
                <a:rPr lang="en-US" sz="643" spc="32">
                  <a:solidFill>
                    <a:srgbClr val="FF7538"/>
                  </a:solidFill>
                  <a:latin typeface="Roboto"/>
                </a:rPr>
                <a:t>02 a 05 de agosto de 2022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365605" y="3874135"/>
            <a:ext cx="13303938" cy="1671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Times Neue Roman"/>
              </a:rPr>
              <a:t>- Discutir e apresentar</a:t>
            </a:r>
            <a:r>
              <a:rPr lang="en-US" sz="3200">
                <a:solidFill>
                  <a:srgbClr val="000000"/>
                </a:solidFill>
                <a:latin typeface="Times Neue Roman"/>
              </a:rPr>
              <a:t> os resultados obtidos na realização da pesquisa. </a:t>
            </a:r>
          </a:p>
          <a:p>
            <a:pPr algn="just">
              <a:lnSpc>
                <a:spcPts val="4480"/>
              </a:lnSpc>
            </a:pPr>
          </a:p>
          <a:p>
            <a:pPr algn="just">
              <a:lnSpc>
                <a:spcPts val="4480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799525" y="-450635"/>
            <a:ext cx="2209225" cy="11188271"/>
          </a:xfrm>
          <a:prstGeom prst="rect">
            <a:avLst/>
          </a:prstGeom>
          <a:solidFill>
            <a:srgbClr val="FF7538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178792" y="809625"/>
            <a:ext cx="13307252" cy="1103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35"/>
              </a:lnSpc>
            </a:pPr>
            <a:r>
              <a:rPr lang="en-US" sz="5834" spc="291">
                <a:solidFill>
                  <a:srgbClr val="332B24"/>
                </a:solidFill>
                <a:latin typeface="Times Neue Roman"/>
              </a:rPr>
              <a:t>CONSIDERAÇÕES FINAIS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82941"/>
          <a:stretch>
            <a:fillRect/>
          </a:stretch>
        </p:blipFill>
        <p:spPr>
          <a:xfrm flipH="false" flipV="false" rot="5400000">
            <a:off x="-8429088" y="7641820"/>
            <a:ext cx="18288000" cy="1429824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5168784" y="9258300"/>
            <a:ext cx="2945467" cy="897636"/>
            <a:chOff x="0" y="0"/>
            <a:chExt cx="3927289" cy="119684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516656"/>
              <a:ext cx="3927289" cy="3257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en-US" sz="900">
                  <a:solidFill>
                    <a:srgbClr val="332B24"/>
                  </a:solidFill>
                  <a:latin typeface="Oregano Bold"/>
                </a:rPr>
                <a:t>SEMINÁRIO NACIONAL A TERRA E O HOMEM: CENTENÁRIO MANUEL CORREIA DE ANDRADE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800037" y="-28575"/>
              <a:ext cx="2327216" cy="267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686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800037" y="1052416"/>
              <a:ext cx="2327216" cy="1444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837"/>
                </a:lnSpc>
              </a:pPr>
              <a:r>
                <a:rPr lang="en-US" sz="643" spc="32">
                  <a:solidFill>
                    <a:srgbClr val="FF7538"/>
                  </a:solidFill>
                  <a:latin typeface="Roboto"/>
                </a:rPr>
                <a:t>02 a 05 de agosto de 2022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178792" y="3723740"/>
            <a:ext cx="12281254" cy="2795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Times Neue Roman"/>
              </a:rPr>
              <a:t>- Realizar uma breve reflexão sobre o desenvolvimento do trabalh</a:t>
            </a:r>
            <a:r>
              <a:rPr lang="en-US" sz="3199">
                <a:solidFill>
                  <a:srgbClr val="000000"/>
                </a:solidFill>
                <a:latin typeface="Times Neue Roman"/>
              </a:rPr>
              <a:t>o, hipóteses e resultados, finalizando o conteúdo e reforçando as principais ideias elaboradas.</a:t>
            </a:r>
          </a:p>
          <a:p>
            <a:pPr algn="just">
              <a:lnSpc>
                <a:spcPts val="4479"/>
              </a:lnSpc>
            </a:pPr>
          </a:p>
          <a:p>
            <a:pPr algn="just">
              <a:lnSpc>
                <a:spcPts val="447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799525" y="-450635"/>
            <a:ext cx="2209225" cy="11188271"/>
          </a:xfrm>
          <a:prstGeom prst="rect">
            <a:avLst/>
          </a:prstGeom>
          <a:solidFill>
            <a:srgbClr val="FF7538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178792" y="809625"/>
            <a:ext cx="13307252" cy="1103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35"/>
              </a:lnSpc>
            </a:pPr>
            <a:r>
              <a:rPr lang="en-US" sz="5834" spc="291">
                <a:solidFill>
                  <a:srgbClr val="332B24"/>
                </a:solidFill>
                <a:latin typeface="Times Neue Roman Bold"/>
              </a:rPr>
              <a:t>AGRADECIMENTOS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82941"/>
          <a:stretch>
            <a:fillRect/>
          </a:stretch>
        </p:blipFill>
        <p:spPr>
          <a:xfrm flipH="false" flipV="false" rot="5400000">
            <a:off x="-8429088" y="7641820"/>
            <a:ext cx="18288000" cy="1429824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5168784" y="9258300"/>
            <a:ext cx="2945467" cy="897636"/>
            <a:chOff x="0" y="0"/>
            <a:chExt cx="3927289" cy="119684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516656"/>
              <a:ext cx="3927289" cy="3257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en-US" sz="900">
                  <a:solidFill>
                    <a:srgbClr val="332B24"/>
                  </a:solidFill>
                  <a:latin typeface="Oregano Bold"/>
                </a:rPr>
                <a:t>SEMINÁRIO NACIONAL A TERRA E O HOMEM: CENTENÁRIO MANUEL CORREIA DE ANDRADE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800037" y="-28575"/>
              <a:ext cx="2327216" cy="267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686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800037" y="1052416"/>
              <a:ext cx="2327216" cy="1444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837"/>
                </a:lnSpc>
              </a:pPr>
              <a:r>
                <a:rPr lang="en-US" sz="643" spc="32">
                  <a:solidFill>
                    <a:srgbClr val="FF7538"/>
                  </a:solidFill>
                  <a:latin typeface="Roboto"/>
                </a:rPr>
                <a:t>02 a 05 de agosto de 2022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0000">
            <a:off x="8473275" y="218"/>
            <a:ext cx="1341450" cy="20142468"/>
          </a:xfrm>
          <a:prstGeom prst="rect">
            <a:avLst/>
          </a:prstGeom>
          <a:solidFill>
            <a:srgbClr val="A47F36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47421"/>
          <a:stretch>
            <a:fillRect/>
          </a:stretch>
        </p:blipFill>
        <p:spPr>
          <a:xfrm flipH="false" flipV="false" rot="0">
            <a:off x="3226052" y="529536"/>
            <a:ext cx="12200109" cy="294004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23482" b="0"/>
          <a:stretch>
            <a:fillRect/>
          </a:stretch>
        </p:blipFill>
        <p:spPr>
          <a:xfrm flipH="false" flipV="false" rot="0">
            <a:off x="470686" y="5778819"/>
            <a:ext cx="6212307" cy="347948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6682993" y="8277679"/>
            <a:ext cx="1030752" cy="61845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76023" t="64589" r="0" b="2914"/>
          <a:stretch>
            <a:fillRect/>
          </a:stretch>
        </p:blipFill>
        <p:spPr>
          <a:xfrm flipH="false" flipV="false" rot="0">
            <a:off x="7713744" y="7986561"/>
            <a:ext cx="2067072" cy="1200687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9647060" y="8411674"/>
            <a:ext cx="1039978" cy="484456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15060270" y="9258300"/>
            <a:ext cx="2945467" cy="897636"/>
            <a:chOff x="0" y="0"/>
            <a:chExt cx="3927289" cy="1196848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516656"/>
              <a:ext cx="3927289" cy="3257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en-US" sz="900">
                  <a:solidFill>
                    <a:srgbClr val="FFFFFF"/>
                  </a:solidFill>
                  <a:latin typeface="Oregano Bold"/>
                </a:rPr>
                <a:t>SEMINÁRIO NACIONAL A TERRA E O HOMEM: CENTENÁRIO MANUEL CORREIA DE ANDRADE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800037" y="-28575"/>
              <a:ext cx="2327216" cy="267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686"/>
                </a:lnSpc>
              </a:pP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800037" y="1052416"/>
              <a:ext cx="2327216" cy="1444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837"/>
                </a:lnSpc>
              </a:pPr>
              <a:r>
                <a:rPr lang="en-US" sz="643" spc="32">
                  <a:solidFill>
                    <a:srgbClr val="FF7538"/>
                  </a:solidFill>
                  <a:latin typeface="Roboto"/>
                </a:rPr>
                <a:t>02 a 05 de agosto de 2022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2620613" y="8271632"/>
            <a:ext cx="12564322" cy="735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imes Neue Roman"/>
              </a:rPr>
              <a:t>Contato: </a:t>
            </a:r>
          </a:p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imes Neue Roman"/>
              </a:rPr>
              <a:t>Email: manuelcorreiaaterraeohomem@gmail.com</a:t>
            </a:r>
          </a:p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imes Neue Roman"/>
              </a:rPr>
              <a:t>Instagram: @manuelcorreia.oevento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DAFGy-z5J3U</dc:identifier>
  <dcterms:modified xsi:type="dcterms:W3CDTF">2011-08-01T06:04:30Z</dcterms:modified>
  <cp:revision>1</cp:revision>
  <dc:title>Seminário Nacional A terra e o homem: Centenário Manuel Correia de Andrade</dc:title>
</cp:coreProperties>
</file>