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94A09-0C60-44F9-8CC1-854C09B63B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3861CC2-F41A-45E4-B269-EAE611F01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6CCE8C-4B1A-4D4F-9E58-416FF0B9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B6A8C9-1D6A-4976-9C43-13A22CBD8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3F4F8-9D5B-4F07-AF75-D86BBAC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3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5E8D4-DF10-4EAB-9202-9EB457C3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C25029-610B-42FA-A655-8A18D4981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41620C-D282-494F-95F8-ECC0DE440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11B406-C331-47BC-9E99-FE1FACD5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8801-A89C-4085-810D-4BCB48A8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437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EEC1F15-34EC-4034-ADF1-8CE0BA9E3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0B2C080-2235-4832-B2F8-06A9C71C1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889EAE-FD51-4DC9-B410-31ED39F0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3F7ABA-23A3-40F3-AC10-D99721B6C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41725C-BAF9-4329-9E32-39F9FBC3C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8294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62B61-AB0B-4460-ADE7-BD799FF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7C1C7D-2160-4E89-8B28-E6550F950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EAC639-B5DD-4A36-97B2-CC8D6019A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723BA4-7F96-4938-A1CA-9213ED315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B2E90-2938-484F-B548-6496F25DA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10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80CCBC-B9D9-4D9C-B2E8-71E7F10E2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04E750-C9F7-4C6A-AF6A-52220DD3B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C5A2E0-FF4B-4E71-B2B5-5ED63AD7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E3D3D0-0B4A-42BD-BD11-FCC354A72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64162F-2E24-4240-AEEB-57F5A05F6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051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9C17D-0084-4874-8141-6CE7DC12B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AE1B7A2-8F25-47C8-813D-2795164AF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44FA29-E1B2-4ECE-9FD3-1F7CDF1A9E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FE03C5A-3AAC-4693-A126-9E885B9E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13260F-05F0-407F-B7A4-DD513538D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D40470-A1D8-4D72-93DA-31E0FC39A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055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A650C7-FF2E-4205-8313-4743B433F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F66573A-864B-4E40-B3DB-1F28BE7FC8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DDE4A12-2CDF-4F08-B545-AEC19FBD8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A5C312-8949-45F5-8A19-C5DFE43D9F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F947A91-630C-47D4-9708-B56B76C581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B3D32AA-9EAE-4A4B-B829-4A1685FD4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8F05E3-333F-4DAE-9F81-0BC61330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C6CD2FB-15F1-4E48-9A69-E10D1C5A2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57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2254A0-7A7D-4F46-9113-6CB43B558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5D4D7D0-C076-4951-AD78-B2BC30FA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1D282FF-17F3-4381-B2B9-85161A73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68C466-0E61-4DB3-A2DB-5032117DF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583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BCA38A7-6B78-4A8B-AC31-C48EF463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D81603E-A232-47D0-BA35-E5E6DA1E0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8D884D-6963-4480-AA21-C6909A1B2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35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D777A-C457-48F0-B4A3-2B0BABA8F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D2820C-F5D8-4EEF-9326-7A48F408C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A9A6AD8-7707-443C-B437-C80CDB6C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BAF1C5-A62D-4C36-9CB2-F3502358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8ADAE7D-FDEC-4980-9DEF-37C5E394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B9E1F8-4B78-4BA1-AD66-C2E6890D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4251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C667FD-82FF-42CE-8356-325B4E65F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EF6216-0988-4064-8FD6-FBDCE5BBB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2C44792-6151-4618-BCD4-E1E2455F30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FD0258-BACC-4483-81EF-1E0E050D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CC8B37E-5516-43B7-8627-BBBD93D46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1660B99-FB0D-4D56-81FF-967A0745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8C1C7B1-DB8B-419F-81DC-82DFD72F5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074E53-F4E1-4BAE-A82A-476EDA9F5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15E7DE-170F-4420-9F85-D130A3CCB9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9B699-0F5F-408E-A55F-8EDC1F59DD2A}" type="datetimeFigureOut">
              <a:rPr lang="pt-BR" smtClean="0"/>
              <a:t>08/09/2021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809530-9FCF-4153-A79D-719E7DF014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3FB84B-1806-4526-9B4C-618515B8F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7EC6-BCB2-40B9-B3B4-BD8E62F1AE8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17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13CEBF-1F0D-4DA9-AAE0-500FFB4543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F1C06-476A-4ACF-9AB4-B36859A0A4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E165EBC-8154-47F4-8D2F-0120444DEF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37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55AC39A-3DB0-4658-A024-BBFF52439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113CEBF-1F0D-4DA9-AAE0-500FFB454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51588"/>
            <a:ext cx="9144000" cy="2365696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Digite o titulo do trabalho aqui!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AF1C06-476A-4ACF-9AB4-B36859A0A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8404"/>
            <a:ext cx="9144000" cy="57884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Digite  nome dos autores aqui!</a:t>
            </a:r>
          </a:p>
        </p:txBody>
      </p:sp>
    </p:spTree>
    <p:extLst>
      <p:ext uri="{BB962C8B-B14F-4D97-AF65-F5344CB8AC3E}">
        <p14:creationId xmlns:p14="http://schemas.microsoft.com/office/powerpoint/2010/main" val="31085503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334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2" name="Espaço Reservado para Conteúdo 21">
            <a:extLst>
              <a:ext uri="{FF2B5EF4-FFF2-40B4-BE49-F238E27FC236}">
                <a16:creationId xmlns:a16="http://schemas.microsoft.com/office/drawing/2014/main" id="{3FB0274D-9F07-4DA2-B972-B6C7A3B27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95250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C73D95-14A7-4077-A8E3-A967A09A0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37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FA5EB9-9670-4C07-9085-69C6D31EF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5334"/>
            <a:ext cx="10515600" cy="717565"/>
          </a:xfrm>
        </p:spPr>
        <p:txBody>
          <a:bodyPr/>
          <a:lstStyle/>
          <a:p>
            <a:endParaRPr lang="pt-BR" dirty="0"/>
          </a:p>
        </p:txBody>
      </p:sp>
      <p:pic>
        <p:nvPicPr>
          <p:cNvPr id="22" name="Espaço Reservado para Conteúdo 21">
            <a:extLst>
              <a:ext uri="{FF2B5EF4-FFF2-40B4-BE49-F238E27FC236}">
                <a16:creationId xmlns:a16="http://schemas.microsoft.com/office/drawing/2014/main" id="{3FB0274D-9F07-4DA2-B972-B6C7A3B27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952500"/>
          </a:xfr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FC73D95-14A7-4077-A8E3-A967A09A0D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3000"/>
            <a:ext cx="12192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22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13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Digite o titulo do trabalho aqui!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INFOR</dc:creator>
  <cp:lastModifiedBy>INFOR</cp:lastModifiedBy>
  <cp:revision>17</cp:revision>
  <dcterms:created xsi:type="dcterms:W3CDTF">2021-03-01T18:09:21Z</dcterms:created>
  <dcterms:modified xsi:type="dcterms:W3CDTF">2021-09-08T19:28:56Z</dcterms:modified>
</cp:coreProperties>
</file>