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287000" cx="18288000"/>
  <p:notesSz cx="6858000" cy="9144000"/>
  <p:embeddedFontLst>
    <p:embeddedFont>
      <p:font typeface="Dancing Script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DancingScrip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DancingScrip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0260d695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f0260d695b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0260d695b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f0260d695b_2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7630" l="0" r="0" t="-7630"/>
          <a:stretch/>
        </p:blipFill>
        <p:spPr>
          <a:xfrm rot="10800000">
            <a:off x="-22800" y="0"/>
            <a:ext cx="18333575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0"/>
            <a:ext cx="9490673" cy="24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8950" y="7881900"/>
            <a:ext cx="9490673" cy="24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4">
            <a:alphaModFix/>
          </a:blip>
          <a:srcRect b="24219" l="3848" r="5391" t="0"/>
          <a:stretch/>
        </p:blipFill>
        <p:spPr>
          <a:xfrm>
            <a:off x="0" y="7611925"/>
            <a:ext cx="18335724" cy="29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114450" y="8537600"/>
            <a:ext cx="158688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9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A Odontologia nos Novos Tempos:</a:t>
            </a:r>
            <a:endParaRPr sz="3900">
              <a:solidFill>
                <a:schemeClr val="lt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ressignificando conhecimentos e fortalecendo a ciência</a:t>
            </a:r>
            <a:endParaRPr sz="3900">
              <a:solidFill>
                <a:schemeClr val="lt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lt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5">
            <a:alphaModFix/>
          </a:blip>
          <a:srcRect b="50930" l="-7710" r="7710" t="-50930"/>
          <a:stretch/>
        </p:blipFill>
        <p:spPr>
          <a:xfrm>
            <a:off x="15348701" y="6194800"/>
            <a:ext cx="2245101" cy="384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6">
            <a:alphaModFix/>
          </a:blip>
          <a:srcRect b="17029" l="0" r="9706" t="46346"/>
          <a:stretch/>
        </p:blipFill>
        <p:spPr>
          <a:xfrm>
            <a:off x="48200" y="8336525"/>
            <a:ext cx="2804751" cy="195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