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3BD"/>
    <a:srgbClr val="E7BEFA"/>
    <a:srgbClr val="F9EC8D"/>
    <a:srgbClr val="A6D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" d="100"/>
          <a:sy n="11" d="100"/>
        </p:scale>
        <p:origin x="235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4A06-8E38-4D37-8272-343E019E5CEF}" type="datetimeFigureOut">
              <a:rPr lang="pt-BR" smtClean="0"/>
              <a:t>03/06/2018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0948-3BA7-4A7A-A288-667B16FA0A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037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4A06-8E38-4D37-8272-343E019E5CEF}" type="datetimeFigureOut">
              <a:rPr lang="pt-BR" smtClean="0"/>
              <a:t>03/06/2018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0948-3BA7-4A7A-A288-667B16FA0A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935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4A06-8E38-4D37-8272-343E019E5CEF}" type="datetimeFigureOut">
              <a:rPr lang="pt-BR" smtClean="0"/>
              <a:t>03/06/2018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0948-3BA7-4A7A-A288-667B16FA0A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872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4A06-8E38-4D37-8272-343E019E5CEF}" type="datetimeFigureOut">
              <a:rPr lang="pt-BR" smtClean="0"/>
              <a:t>03/06/2018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0948-3BA7-4A7A-A288-667B16FA0A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634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4A06-8E38-4D37-8272-343E019E5CEF}" type="datetimeFigureOut">
              <a:rPr lang="pt-BR" smtClean="0"/>
              <a:t>03/06/2018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0948-3BA7-4A7A-A288-667B16FA0A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780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4A06-8E38-4D37-8272-343E019E5CEF}" type="datetimeFigureOut">
              <a:rPr lang="pt-BR" smtClean="0"/>
              <a:t>03/06/2018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0948-3BA7-4A7A-A288-667B16FA0A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180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4A06-8E38-4D37-8272-343E019E5CEF}" type="datetimeFigureOut">
              <a:rPr lang="pt-BR" smtClean="0"/>
              <a:t>03/06/2018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0948-3BA7-4A7A-A288-667B16FA0A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167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4A06-8E38-4D37-8272-343E019E5CEF}" type="datetimeFigureOut">
              <a:rPr lang="pt-BR" smtClean="0"/>
              <a:t>03/06/2018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0948-3BA7-4A7A-A288-667B16FA0A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740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4A06-8E38-4D37-8272-343E019E5CEF}" type="datetimeFigureOut">
              <a:rPr lang="pt-BR" smtClean="0"/>
              <a:t>03/06/2018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0948-3BA7-4A7A-A288-667B16FA0A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253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4A06-8E38-4D37-8272-343E019E5CEF}" type="datetimeFigureOut">
              <a:rPr lang="pt-BR" smtClean="0"/>
              <a:t>03/06/2018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0948-3BA7-4A7A-A288-667B16FA0A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095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4A06-8E38-4D37-8272-343E019E5CEF}" type="datetimeFigureOut">
              <a:rPr lang="pt-BR" smtClean="0"/>
              <a:t>03/06/2018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60948-3BA7-4A7A-A288-667B16FA0A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421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94A06-8E38-4D37-8272-343E019E5CEF}" type="datetimeFigureOut">
              <a:rPr lang="pt-BR" smtClean="0"/>
              <a:t>03/06/2018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60948-3BA7-4A7A-A288-667B16FA0AB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284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hyperlink" Target="mailto:encontroalagoanomcz@yahoo.com.b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B3B6778-A39F-44BE-91FE-2121B7E6C0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7005"/>
          <a:stretch/>
        </p:blipFill>
        <p:spPr>
          <a:xfrm>
            <a:off x="387684" y="990561"/>
            <a:ext cx="8883107" cy="695706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84BD966-13CA-492E-8B6F-FDA260956BBD}"/>
              </a:ext>
            </a:extLst>
          </p:cNvPr>
          <p:cNvSpPr txBox="1"/>
          <p:nvPr/>
        </p:nvSpPr>
        <p:spPr>
          <a:xfrm>
            <a:off x="4533433" y="1396650"/>
            <a:ext cx="233324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solidFill>
                  <a:srgbClr val="A6DBF0"/>
                </a:solidFill>
                <a:latin typeface="Baloo" panose="03080902040302020200" pitchFamily="66" charset="0"/>
                <a:cs typeface="Baloo" panose="03080902040302020200" pitchFamily="66" charset="0"/>
              </a:rPr>
              <a:t>I ENCONTRO ALAGOANO DA SAÚDE DA </a:t>
            </a:r>
          </a:p>
          <a:p>
            <a:pPr algn="ctr"/>
            <a:r>
              <a:rPr lang="pt-BR" sz="13800" dirty="0">
                <a:solidFill>
                  <a:srgbClr val="A6DBF0"/>
                </a:solidFill>
                <a:latin typeface="Baloo" panose="03080902040302020200" pitchFamily="66" charset="0"/>
                <a:cs typeface="Baloo" panose="03080902040302020200" pitchFamily="66" charset="0"/>
              </a:rPr>
              <a:t>CRIANÇA</a:t>
            </a:r>
            <a:endParaRPr lang="pt-BR" sz="7200" dirty="0">
              <a:solidFill>
                <a:srgbClr val="A6DBF0"/>
              </a:solidFill>
              <a:latin typeface="Baloo" panose="03080902040302020200" pitchFamily="66" charset="0"/>
              <a:cs typeface="Baloo" panose="03080902040302020200" pitchFamily="66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13D452B7-035D-4130-B0CD-DE7B4DCCD9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306" y="176448"/>
            <a:ext cx="6542394" cy="7535895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5A0A0EFF-80B4-45CF-B3AD-FF41D3849B36}"/>
              </a:ext>
            </a:extLst>
          </p:cNvPr>
          <p:cNvSpPr txBox="1"/>
          <p:nvPr/>
        </p:nvSpPr>
        <p:spPr>
          <a:xfrm>
            <a:off x="9667373" y="4324357"/>
            <a:ext cx="130645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rgbClr val="F293BD"/>
                </a:solidFill>
                <a:latin typeface="Baloo" panose="03080902040302020200" pitchFamily="66" charset="0"/>
                <a:cs typeface="Baloo" panose="03080902040302020200" pitchFamily="66" charset="0"/>
              </a:rPr>
              <a:t>II Jornada da Saúde da Criança</a:t>
            </a:r>
          </a:p>
          <a:p>
            <a:pPr algn="ctr"/>
            <a:r>
              <a:rPr lang="pt-BR" sz="5400" dirty="0">
                <a:solidFill>
                  <a:srgbClr val="F293BD"/>
                </a:solidFill>
                <a:latin typeface="Baloo" panose="03080902040302020200" pitchFamily="66" charset="0"/>
                <a:cs typeface="Baloo" panose="03080902040302020200" pitchFamily="66" charset="0"/>
              </a:rPr>
              <a:t>VI Curso Introdutório Da LISC-UNCISAL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A57880F8-D8C1-44BB-87FE-4031C370D22F}"/>
              </a:ext>
            </a:extLst>
          </p:cNvPr>
          <p:cNvCxnSpPr>
            <a:cxnSpLocks/>
          </p:cNvCxnSpPr>
          <p:nvPr/>
        </p:nvCxnSpPr>
        <p:spPr>
          <a:xfrm flipH="1">
            <a:off x="11465707" y="10766580"/>
            <a:ext cx="295803" cy="30673040"/>
          </a:xfrm>
          <a:prstGeom prst="line">
            <a:avLst/>
          </a:prstGeom>
          <a:ln>
            <a:solidFill>
              <a:srgbClr val="F293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47BEF35A-321D-4229-9A45-3EAE6EA141A9}"/>
              </a:ext>
            </a:extLst>
          </p:cNvPr>
          <p:cNvSpPr txBox="1"/>
          <p:nvPr/>
        </p:nvSpPr>
        <p:spPr>
          <a:xfrm>
            <a:off x="10078241" y="6446440"/>
            <a:ext cx="130502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TEMA DO TRABALHO</a:t>
            </a:r>
          </a:p>
          <a:p>
            <a:pPr algn="ctr"/>
            <a:endParaRPr lang="pt-BR" sz="3600" dirty="0"/>
          </a:p>
          <a:p>
            <a:pPr algn="ctr"/>
            <a:r>
              <a:rPr lang="pt-BR" sz="3600" dirty="0"/>
              <a:t>APRESENTADOR¹</a:t>
            </a:r>
          </a:p>
          <a:p>
            <a:pPr algn="ctr"/>
            <a:r>
              <a:rPr lang="pt-BR" sz="3600" u="sng" dirty="0"/>
              <a:t>AUTOR </a:t>
            </a:r>
            <a:r>
              <a:rPr lang="pt-BR" sz="3600" dirty="0"/>
              <a:t>²</a:t>
            </a:r>
          </a:p>
          <a:p>
            <a:pPr algn="ctr"/>
            <a:r>
              <a:rPr lang="pt-BR" sz="3600" dirty="0"/>
              <a:t>CO-AUTOR³ </a:t>
            </a:r>
          </a:p>
          <a:p>
            <a:pPr algn="ctr"/>
            <a:r>
              <a:rPr lang="pt-BR" sz="3600" b="1" u="sng" dirty="0"/>
              <a:t>ORIENTADOR </a:t>
            </a:r>
            <a:r>
              <a:rPr lang="pt-BR" sz="3600" b="1" u="sng" baseline="30000" dirty="0"/>
              <a:t>4</a:t>
            </a:r>
            <a:endParaRPr lang="pt-BR" sz="3600" b="1" u="sng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AA97E51-6C71-47D0-9AA0-6648E277F2CB}"/>
              </a:ext>
            </a:extLst>
          </p:cNvPr>
          <p:cNvSpPr txBox="1"/>
          <p:nvPr/>
        </p:nvSpPr>
        <p:spPr>
          <a:xfrm>
            <a:off x="21992644" y="8475253"/>
            <a:ext cx="11753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Acadêmica do curso de fonoaudiologia da UNCISAL </a:t>
            </a:r>
            <a:endParaRPr lang="pt-BR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Enfermeira, Doutora e docente da UNCISAL</a:t>
            </a:r>
            <a:endParaRPr lang="pt-BR" sz="3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0CA6C24-7E7D-4813-B62A-05C46E0E028F}"/>
              </a:ext>
            </a:extLst>
          </p:cNvPr>
          <p:cNvSpPr txBox="1"/>
          <p:nvPr/>
        </p:nvSpPr>
        <p:spPr>
          <a:xfrm>
            <a:off x="749177" y="10941670"/>
            <a:ext cx="10182828" cy="707886"/>
          </a:xfrm>
          <a:prstGeom prst="rect">
            <a:avLst/>
          </a:prstGeom>
          <a:solidFill>
            <a:srgbClr val="F9EC8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50130BD-5248-48D2-A37A-8C36DFB314AD}"/>
              </a:ext>
            </a:extLst>
          </p:cNvPr>
          <p:cNvSpPr txBox="1"/>
          <p:nvPr/>
        </p:nvSpPr>
        <p:spPr>
          <a:xfrm>
            <a:off x="1004418" y="12080009"/>
            <a:ext cx="9927587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Seu texto deve vir aqui com fonte Arial ou Times New tamanho: 40 . Espaçamento simples.</a:t>
            </a:r>
          </a:p>
          <a:p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F021C55-5964-405B-A2CE-BA6C9F4B4EC0}"/>
              </a:ext>
            </a:extLst>
          </p:cNvPr>
          <p:cNvSpPr txBox="1"/>
          <p:nvPr/>
        </p:nvSpPr>
        <p:spPr>
          <a:xfrm>
            <a:off x="749176" y="21425252"/>
            <a:ext cx="10182829" cy="707886"/>
          </a:xfrm>
          <a:prstGeom prst="rect">
            <a:avLst/>
          </a:prstGeom>
          <a:solidFill>
            <a:srgbClr val="F9EC8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OBJETIVO GERAL: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4423EDCF-A8F8-4B4D-B869-74EBEA7333E9}"/>
              </a:ext>
            </a:extLst>
          </p:cNvPr>
          <p:cNvSpPr txBox="1"/>
          <p:nvPr/>
        </p:nvSpPr>
        <p:spPr>
          <a:xfrm>
            <a:off x="749176" y="23731483"/>
            <a:ext cx="101828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Seu texto deve vir aqui com fonte Arial ou Times New tamanho: 40 . Espaçamento simples.</a:t>
            </a:r>
          </a:p>
          <a:p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B8B07581-27B9-48D8-8006-A6A213B86FBB}"/>
              </a:ext>
            </a:extLst>
          </p:cNvPr>
          <p:cNvSpPr txBox="1"/>
          <p:nvPr/>
        </p:nvSpPr>
        <p:spPr>
          <a:xfrm>
            <a:off x="749174" y="27453486"/>
            <a:ext cx="10182829" cy="707886"/>
          </a:xfrm>
          <a:prstGeom prst="rect">
            <a:avLst/>
          </a:prstGeom>
          <a:solidFill>
            <a:srgbClr val="F9EC8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MATERIAL E MÉTODO: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84759760-F91F-462C-AFAF-B65A6722EC94}"/>
              </a:ext>
            </a:extLst>
          </p:cNvPr>
          <p:cNvSpPr txBox="1"/>
          <p:nvPr/>
        </p:nvSpPr>
        <p:spPr>
          <a:xfrm>
            <a:off x="3557729" y="36283525"/>
            <a:ext cx="14748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0F74C8F9-B662-4078-A364-EA4673E28D5F}"/>
              </a:ext>
            </a:extLst>
          </p:cNvPr>
          <p:cNvSpPr txBox="1"/>
          <p:nvPr/>
        </p:nvSpPr>
        <p:spPr>
          <a:xfrm>
            <a:off x="844892" y="29897424"/>
            <a:ext cx="1018282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Seu texto deve vir aqui com fonte Arial ou Times New  tamanho: 40 . Espaçamento simples.</a:t>
            </a:r>
          </a:p>
          <a:p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Resultado de imagem para PROJETO CANGURU">
            <a:extLst>
              <a:ext uri="{FF2B5EF4-FFF2-40B4-BE49-F238E27FC236}">
                <a16:creationId xmlns:a16="http://schemas.microsoft.com/office/drawing/2014/main" id="{BB41D6B8-4F4B-408D-907E-43CB971CC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021" y="39331026"/>
            <a:ext cx="2815579" cy="355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UNCISAL">
            <a:extLst>
              <a:ext uri="{FF2B5EF4-FFF2-40B4-BE49-F238E27FC236}">
                <a16:creationId xmlns:a16="http://schemas.microsoft.com/office/drawing/2014/main" id="{0E78F0EB-B4A4-415F-BD79-80DD286A1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417" y="39805489"/>
            <a:ext cx="2086969" cy="2947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aixaDeTexto 25">
            <a:extLst>
              <a:ext uri="{FF2B5EF4-FFF2-40B4-BE49-F238E27FC236}">
                <a16:creationId xmlns:a16="http://schemas.microsoft.com/office/drawing/2014/main" id="{1C9A9F19-348C-44A3-A902-8065F122722B}"/>
              </a:ext>
            </a:extLst>
          </p:cNvPr>
          <p:cNvSpPr txBox="1"/>
          <p:nvPr/>
        </p:nvSpPr>
        <p:spPr>
          <a:xfrm>
            <a:off x="844892" y="37692487"/>
            <a:ext cx="10087111" cy="707886"/>
          </a:xfrm>
          <a:prstGeom prst="rect">
            <a:avLst/>
          </a:prstGeom>
          <a:solidFill>
            <a:srgbClr val="F9EC8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REALIZAÇÃO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3E3DB00E-5C7F-424F-A328-F67BB348D629}"/>
              </a:ext>
            </a:extLst>
          </p:cNvPr>
          <p:cNvSpPr txBox="1"/>
          <p:nvPr/>
        </p:nvSpPr>
        <p:spPr>
          <a:xfrm>
            <a:off x="940611" y="38453863"/>
            <a:ext cx="143102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Instituição de apoio a pesquisa.</a:t>
            </a: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Ex: </a:t>
            </a:r>
          </a:p>
          <a:p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BFD12F6A-85BB-4A74-B53D-A126DCA7F1F9}"/>
              </a:ext>
            </a:extLst>
          </p:cNvPr>
          <p:cNvSpPr txBox="1"/>
          <p:nvPr/>
        </p:nvSpPr>
        <p:spPr>
          <a:xfrm>
            <a:off x="12590268" y="11037750"/>
            <a:ext cx="9813688" cy="707886"/>
          </a:xfrm>
          <a:prstGeom prst="rect">
            <a:avLst/>
          </a:prstGeom>
          <a:solidFill>
            <a:srgbClr val="F9EC8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DESENVOLVIMENTO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3C070FEC-CE52-4A5C-8F11-9923C70F831E}"/>
              </a:ext>
            </a:extLst>
          </p:cNvPr>
          <p:cNvSpPr txBox="1"/>
          <p:nvPr/>
        </p:nvSpPr>
        <p:spPr>
          <a:xfrm>
            <a:off x="12590268" y="27453486"/>
            <a:ext cx="9813688" cy="707886"/>
          </a:xfrm>
          <a:prstGeom prst="rect">
            <a:avLst/>
          </a:prstGeom>
          <a:solidFill>
            <a:srgbClr val="F9EC8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099B60D6-2B1C-4E75-A844-72724286FB7A}"/>
              </a:ext>
            </a:extLst>
          </p:cNvPr>
          <p:cNvCxnSpPr>
            <a:cxnSpLocks/>
          </p:cNvCxnSpPr>
          <p:nvPr/>
        </p:nvCxnSpPr>
        <p:spPr>
          <a:xfrm flipH="1">
            <a:off x="23084812" y="10941670"/>
            <a:ext cx="295803" cy="30673040"/>
          </a:xfrm>
          <a:prstGeom prst="line">
            <a:avLst/>
          </a:prstGeom>
          <a:ln>
            <a:solidFill>
              <a:srgbClr val="F293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273AC750-F5B6-4C8E-9887-9B86AFBA0891}"/>
              </a:ext>
            </a:extLst>
          </p:cNvPr>
          <p:cNvSpPr txBox="1"/>
          <p:nvPr/>
        </p:nvSpPr>
        <p:spPr>
          <a:xfrm>
            <a:off x="23913569" y="10941670"/>
            <a:ext cx="8353729" cy="707886"/>
          </a:xfrm>
          <a:prstGeom prst="rect">
            <a:avLst/>
          </a:prstGeom>
          <a:solidFill>
            <a:srgbClr val="F9EC8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REFERÊNCIA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E62D38A8-A47E-4A5E-A460-30E1F6E5A137}"/>
              </a:ext>
            </a:extLst>
          </p:cNvPr>
          <p:cNvSpPr txBox="1"/>
          <p:nvPr/>
        </p:nvSpPr>
        <p:spPr>
          <a:xfrm>
            <a:off x="12590268" y="12545223"/>
            <a:ext cx="1018282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Seu texto deve vir aqui com fonte Arial ou Times New  tamanho: 40 . Espaçamento simples.</a:t>
            </a:r>
          </a:p>
          <a:p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34CDCBC2-47CF-477B-926E-9BE17A8ADA85}"/>
              </a:ext>
            </a:extLst>
          </p:cNvPr>
          <p:cNvSpPr txBox="1"/>
          <p:nvPr/>
        </p:nvSpPr>
        <p:spPr>
          <a:xfrm>
            <a:off x="12626509" y="29685379"/>
            <a:ext cx="1018282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Seu texto deve vir aqui com fonte Arial ou Times New  tamanho: 40 . Espaçamento simples.</a:t>
            </a:r>
          </a:p>
          <a:p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15B0D671-37BD-47AB-ABEB-A2009530DF98}"/>
              </a:ext>
            </a:extLst>
          </p:cNvPr>
          <p:cNvSpPr txBox="1"/>
          <p:nvPr/>
        </p:nvSpPr>
        <p:spPr>
          <a:xfrm>
            <a:off x="23982285" y="13049505"/>
            <a:ext cx="835372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Seu texto deve vir aqui com fonte Arial ou Times New  tamanho: 40 . Espaçamento simples. UTILIZEM A NORMA ABNT.</a:t>
            </a:r>
          </a:p>
          <a:p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33EED341-B062-4623-A0B2-CBE9D75217CF}"/>
              </a:ext>
            </a:extLst>
          </p:cNvPr>
          <p:cNvSpPr txBox="1"/>
          <p:nvPr/>
        </p:nvSpPr>
        <p:spPr>
          <a:xfrm>
            <a:off x="23692330" y="26278190"/>
            <a:ext cx="8353729" cy="13080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Tx/>
              <a:buChar char="-"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Caros colegas, esse modelo foi desenvolvido com muito amor e carinho, façam um ótimo uso.</a:t>
            </a:r>
          </a:p>
          <a:p>
            <a:pPr marL="571500" indent="-571500" algn="just">
              <a:buFontTx/>
              <a:buChar char="-"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Não se preocupem de o texto de vocês não couberem no espaço delimitado vocês podem alterar as caixas de texto colorido para o outro lado;</a:t>
            </a:r>
          </a:p>
          <a:p>
            <a:pPr marL="571500" indent="-571500" algn="just">
              <a:buFontTx/>
              <a:buChar char="-"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Utilizem boas referências para valorizar mais ainda seu trabalho;</a:t>
            </a:r>
          </a:p>
          <a:p>
            <a:pPr marL="571500" indent="-571500" algn="just">
              <a:buFontTx/>
              <a:buChar char="-"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As cores utilizada no evento são as cores dos banners, não alterem para evitar que fiquem fora do padrão;</a:t>
            </a:r>
          </a:p>
          <a:p>
            <a:pPr marL="571500" indent="-571500" algn="just">
              <a:buFontTx/>
              <a:buChar char="-"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Em caso de dúvidas vocês devem entrar em contato via e-mail: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encontroalagoanomcz@yahoo.com.br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;</a:t>
            </a:r>
          </a:p>
          <a:p>
            <a:pPr marL="571500" indent="-571500" algn="just">
              <a:buFontTx/>
              <a:buChar char="-"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Podem utilizar imagens, lembrando sempre de referenciá-las abaixo com a letra no tamanho 32.</a:t>
            </a:r>
          </a:p>
          <a:p>
            <a:pPr marL="571500" indent="-571500" algn="just">
              <a:buFontTx/>
              <a:buChar char="-"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Após ler estas dicas, esse tópico poderá ser apagado.</a:t>
            </a: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      Desejo a vocês uma ótima apresentação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Com amor LISC.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0A921F33-22BE-4B7A-8B2A-BFA54F24FB6E}"/>
              </a:ext>
            </a:extLst>
          </p:cNvPr>
          <p:cNvSpPr txBox="1"/>
          <p:nvPr/>
        </p:nvSpPr>
        <p:spPr>
          <a:xfrm>
            <a:off x="23913570" y="25442521"/>
            <a:ext cx="8358486" cy="707886"/>
          </a:xfrm>
          <a:prstGeom prst="rect">
            <a:avLst/>
          </a:prstGeom>
          <a:solidFill>
            <a:srgbClr val="F9EC8D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DICAS</a:t>
            </a:r>
          </a:p>
        </p:txBody>
      </p:sp>
    </p:spTree>
    <p:extLst>
      <p:ext uri="{BB962C8B-B14F-4D97-AF65-F5344CB8AC3E}">
        <p14:creationId xmlns:p14="http://schemas.microsoft.com/office/powerpoint/2010/main" val="28270820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312</Words>
  <Application>Microsoft Office PowerPoint</Application>
  <PresentationFormat>Personalizar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Baloo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emely silva</dc:creator>
  <cp:lastModifiedBy>emely silva</cp:lastModifiedBy>
  <cp:revision>14</cp:revision>
  <dcterms:created xsi:type="dcterms:W3CDTF">2018-05-18T21:17:00Z</dcterms:created>
  <dcterms:modified xsi:type="dcterms:W3CDTF">2018-06-03T17:30:34Z</dcterms:modified>
</cp:coreProperties>
</file>