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71" r:id="rId1"/>
  </p:sldMasterIdLst>
  <p:notesMasterIdLst>
    <p:notesMasterId r:id="rId3"/>
  </p:notesMasterIdLst>
  <p:sldIdLst>
    <p:sldId id="257" r:id="rId2"/>
  </p:sldIdLst>
  <p:sldSz cx="24374475" cy="43205400"/>
  <p:notesSz cx="7559675" cy="10691813"/>
  <p:defaultTextStyle>
    <a:defPPr>
      <a:defRPr lang="en-GB"/>
    </a:defPPr>
    <a:lvl1pPr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842963" indent="-323850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296988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816100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335213" indent="-258763" algn="l" defTabSz="509588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0"/>
      </p:ext>
    </p:extLst>
  </p:showPr>
  <p:clrMru>
    <a:srgbClr val="3C4BB6"/>
    <a:srgbClr val="303C94"/>
    <a:srgbClr val="B7BDE7"/>
    <a:srgbClr val="DFC821"/>
    <a:srgbClr val="008000"/>
    <a:srgbClr val="EAEAEA"/>
    <a:srgbClr val="000000"/>
    <a:srgbClr val="8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1434" y="936"/>
      </p:cViewPr>
      <p:guideLst>
        <p:guide orient="horz" pos="2592"/>
        <p:guide pos="2294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647950" y="812800"/>
            <a:ext cx="2260600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pt-BR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9900" y="0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9900" y="10156825"/>
            <a:ext cx="3278188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510003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 Condensed" charset="0"/>
                <a:cs typeface="DejaVu Sans Condensed" charset="0"/>
              </a:defRPr>
            </a:lvl1pPr>
          </a:lstStyle>
          <a:p>
            <a:pPr>
              <a:defRPr/>
            </a:pPr>
            <a:fld id="{43F12162-636F-4D6A-8812-BDEE9F934E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230170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509588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4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595067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14081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33094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52108" algn="l" defTabSz="1038027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28086" y="13421680"/>
            <a:ext cx="20718304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656171" y="24483060"/>
            <a:ext cx="17062133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301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8602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790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7205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650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580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5109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4410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90563-92F7-4C69-A746-8430D9D9EA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558621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2536E-81E4-41A8-B1DB-5800ADD4592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33880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47107059" y="10901365"/>
            <a:ext cx="14616222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249930" y="10901365"/>
            <a:ext cx="43450887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A34A-6A21-466D-B58E-07E71321D94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402713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C88DB-34F7-4911-97EF-F925B8AFBE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04405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25415" y="27763479"/>
            <a:ext cx="20718304" cy="8581073"/>
          </a:xfrm>
        </p:spPr>
        <p:txBody>
          <a:bodyPr anchor="t"/>
          <a:lstStyle>
            <a:lvl1pPr algn="l">
              <a:defRPr sz="16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925415" y="18312295"/>
            <a:ext cx="20718304" cy="9451178"/>
          </a:xfrm>
        </p:spPr>
        <p:txBody>
          <a:bodyPr anchor="b"/>
          <a:lstStyle>
            <a:lvl1pPr marL="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1pPr>
            <a:lvl2pPr marL="1930133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2pPr>
            <a:lvl3pPr marL="3860271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3pPr>
            <a:lvl4pPr marL="5790404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4pPr>
            <a:lvl5pPr marL="7720542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5pPr>
            <a:lvl6pPr marL="9650675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6pPr>
            <a:lvl7pPr marL="1158081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7pPr>
            <a:lvl8pPr marL="13510946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8pPr>
            <a:lvl9pPr marL="15441083" indent="0">
              <a:buNone/>
              <a:defRPr sz="5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296565-71BD-4F1C-8B50-4BC545C911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092541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249930" y="63507947"/>
            <a:ext cx="29033556" cy="17964245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2689731" y="63507947"/>
            <a:ext cx="29033553" cy="179642453"/>
          </a:xfrm>
        </p:spPr>
        <p:txBody>
          <a:bodyPr/>
          <a:lstStyle>
            <a:lvl1pPr>
              <a:defRPr sz="11800"/>
            </a:lvl1pPr>
            <a:lvl2pPr>
              <a:defRPr sz="10100"/>
            </a:lvl2pPr>
            <a:lvl3pPr>
              <a:defRPr sz="84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F5AC9-5CFF-4E28-A627-96C09B4DC8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09862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724" y="1730219"/>
            <a:ext cx="21937028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18724" y="9671212"/>
            <a:ext cx="10769626" cy="4030501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0133" indent="0">
              <a:buNone/>
              <a:defRPr sz="8400" b="1"/>
            </a:lvl2pPr>
            <a:lvl3pPr marL="3860271" indent="0">
              <a:buNone/>
              <a:defRPr sz="7600" b="1"/>
            </a:lvl3pPr>
            <a:lvl4pPr marL="5790404" indent="0">
              <a:buNone/>
              <a:defRPr sz="6800" b="1"/>
            </a:lvl4pPr>
            <a:lvl5pPr marL="7720542" indent="0">
              <a:buNone/>
              <a:defRPr sz="6800" b="1"/>
            </a:lvl5pPr>
            <a:lvl6pPr marL="9650675" indent="0">
              <a:buNone/>
              <a:defRPr sz="6800" b="1"/>
            </a:lvl6pPr>
            <a:lvl7pPr marL="11580813" indent="0">
              <a:buNone/>
              <a:defRPr sz="6800" b="1"/>
            </a:lvl7pPr>
            <a:lvl8pPr marL="13510946" indent="0">
              <a:buNone/>
              <a:defRPr sz="6800" b="1"/>
            </a:lvl8pPr>
            <a:lvl9pPr marL="15441083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18724" y="13701713"/>
            <a:ext cx="10769626" cy="24893114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2381896" y="9671212"/>
            <a:ext cx="10773856" cy="4030501"/>
          </a:xfrm>
        </p:spPr>
        <p:txBody>
          <a:bodyPr anchor="b"/>
          <a:lstStyle>
            <a:lvl1pPr marL="0" indent="0">
              <a:buNone/>
              <a:defRPr sz="10100" b="1"/>
            </a:lvl1pPr>
            <a:lvl2pPr marL="1930133" indent="0">
              <a:buNone/>
              <a:defRPr sz="8400" b="1"/>
            </a:lvl2pPr>
            <a:lvl3pPr marL="3860271" indent="0">
              <a:buNone/>
              <a:defRPr sz="7600" b="1"/>
            </a:lvl3pPr>
            <a:lvl4pPr marL="5790404" indent="0">
              <a:buNone/>
              <a:defRPr sz="6800" b="1"/>
            </a:lvl4pPr>
            <a:lvl5pPr marL="7720542" indent="0">
              <a:buNone/>
              <a:defRPr sz="6800" b="1"/>
            </a:lvl5pPr>
            <a:lvl6pPr marL="9650675" indent="0">
              <a:buNone/>
              <a:defRPr sz="6800" b="1"/>
            </a:lvl6pPr>
            <a:lvl7pPr marL="11580813" indent="0">
              <a:buNone/>
              <a:defRPr sz="6800" b="1"/>
            </a:lvl7pPr>
            <a:lvl8pPr marL="13510946" indent="0">
              <a:buNone/>
              <a:defRPr sz="6800" b="1"/>
            </a:lvl8pPr>
            <a:lvl9pPr marL="15441083" indent="0">
              <a:buNone/>
              <a:defRPr sz="68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2381896" y="13701713"/>
            <a:ext cx="10773856" cy="24893114"/>
          </a:xfrm>
        </p:spPr>
        <p:txBody>
          <a:bodyPr/>
          <a:lstStyle>
            <a:lvl1pPr>
              <a:defRPr sz="10100"/>
            </a:lvl1pPr>
            <a:lvl2pPr>
              <a:defRPr sz="8400"/>
            </a:lvl2pPr>
            <a:lvl3pPr>
              <a:defRPr sz="76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3B0325-B48D-4324-8119-7F24078053E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9880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AF92B-A5A6-4392-8ABD-8F42CB86AA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992557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10A063-0C29-4295-ADEF-E2F236023D7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721040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8725" y="1720215"/>
            <a:ext cx="8019034" cy="7320915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529742" y="1720218"/>
            <a:ext cx="13626009" cy="36874612"/>
          </a:xfrm>
        </p:spPr>
        <p:txBody>
          <a:bodyPr/>
          <a:lstStyle>
            <a:lvl1pPr>
              <a:defRPr sz="13500"/>
            </a:lvl1pPr>
            <a:lvl2pPr>
              <a:defRPr sz="11800"/>
            </a:lvl2pPr>
            <a:lvl3pPr>
              <a:defRPr sz="101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218725" y="9041139"/>
            <a:ext cx="8019034" cy="29553697"/>
          </a:xfrm>
        </p:spPr>
        <p:txBody>
          <a:bodyPr/>
          <a:lstStyle>
            <a:lvl1pPr marL="0" indent="0">
              <a:buNone/>
              <a:defRPr sz="5900"/>
            </a:lvl1pPr>
            <a:lvl2pPr marL="1930133" indent="0">
              <a:buNone/>
              <a:defRPr sz="5100"/>
            </a:lvl2pPr>
            <a:lvl3pPr marL="3860271" indent="0">
              <a:buNone/>
              <a:defRPr sz="4200"/>
            </a:lvl3pPr>
            <a:lvl4pPr marL="5790404" indent="0">
              <a:buNone/>
              <a:defRPr sz="3800"/>
            </a:lvl4pPr>
            <a:lvl5pPr marL="7720542" indent="0">
              <a:buNone/>
              <a:defRPr sz="3800"/>
            </a:lvl5pPr>
            <a:lvl6pPr marL="9650675" indent="0">
              <a:buNone/>
              <a:defRPr sz="3800"/>
            </a:lvl6pPr>
            <a:lvl7pPr marL="11580813" indent="0">
              <a:buNone/>
              <a:defRPr sz="3800"/>
            </a:lvl7pPr>
            <a:lvl8pPr marL="13510946" indent="0">
              <a:buNone/>
              <a:defRPr sz="3800"/>
            </a:lvl8pPr>
            <a:lvl9pPr marL="15441083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0D8C-2C85-4F74-B8EC-576F7639061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6911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7568" y="30243780"/>
            <a:ext cx="14624685" cy="3570449"/>
          </a:xfrm>
        </p:spPr>
        <p:txBody>
          <a:bodyPr anchor="b"/>
          <a:lstStyle>
            <a:lvl1pPr algn="l">
              <a:defRPr sz="84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777568" y="3860483"/>
            <a:ext cx="14624685" cy="25923240"/>
          </a:xfrm>
        </p:spPr>
        <p:txBody>
          <a:bodyPr rtlCol="0">
            <a:normAutofit/>
          </a:bodyPr>
          <a:lstStyle>
            <a:lvl1pPr marL="0" indent="0">
              <a:buNone/>
              <a:defRPr sz="13500"/>
            </a:lvl1pPr>
            <a:lvl2pPr marL="1930133" indent="0">
              <a:buNone/>
              <a:defRPr sz="11800"/>
            </a:lvl2pPr>
            <a:lvl3pPr marL="3860271" indent="0">
              <a:buNone/>
              <a:defRPr sz="10100"/>
            </a:lvl3pPr>
            <a:lvl4pPr marL="5790404" indent="0">
              <a:buNone/>
              <a:defRPr sz="8400"/>
            </a:lvl4pPr>
            <a:lvl5pPr marL="7720542" indent="0">
              <a:buNone/>
              <a:defRPr sz="8400"/>
            </a:lvl5pPr>
            <a:lvl6pPr marL="9650675" indent="0">
              <a:buNone/>
              <a:defRPr sz="8400"/>
            </a:lvl6pPr>
            <a:lvl7pPr marL="11580813" indent="0">
              <a:buNone/>
              <a:defRPr sz="8400"/>
            </a:lvl7pPr>
            <a:lvl8pPr marL="13510946" indent="0">
              <a:buNone/>
              <a:defRPr sz="8400"/>
            </a:lvl8pPr>
            <a:lvl9pPr marL="15441083" indent="0">
              <a:buNone/>
              <a:defRPr sz="84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777568" y="33814229"/>
            <a:ext cx="14624685" cy="5070631"/>
          </a:xfrm>
        </p:spPr>
        <p:txBody>
          <a:bodyPr/>
          <a:lstStyle>
            <a:lvl1pPr marL="0" indent="0">
              <a:buNone/>
              <a:defRPr sz="5900"/>
            </a:lvl1pPr>
            <a:lvl2pPr marL="1930133" indent="0">
              <a:buNone/>
              <a:defRPr sz="5100"/>
            </a:lvl2pPr>
            <a:lvl3pPr marL="3860271" indent="0">
              <a:buNone/>
              <a:defRPr sz="4200"/>
            </a:lvl3pPr>
            <a:lvl4pPr marL="5790404" indent="0">
              <a:buNone/>
              <a:defRPr sz="3800"/>
            </a:lvl4pPr>
            <a:lvl5pPr marL="7720542" indent="0">
              <a:buNone/>
              <a:defRPr sz="3800"/>
            </a:lvl5pPr>
            <a:lvl6pPr marL="9650675" indent="0">
              <a:buNone/>
              <a:defRPr sz="3800"/>
            </a:lvl6pPr>
            <a:lvl7pPr marL="11580813" indent="0">
              <a:buNone/>
              <a:defRPr sz="3800"/>
            </a:lvl7pPr>
            <a:lvl8pPr marL="13510946" indent="0">
              <a:buNone/>
              <a:defRPr sz="3800"/>
            </a:lvl8pPr>
            <a:lvl9pPr marL="15441083" indent="0">
              <a:buNone/>
              <a:defRPr sz="38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4EA67-F31D-413C-ACA0-2C8FA0C485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83997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19200" y="1730375"/>
            <a:ext cx="21936075" cy="720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026" tIns="193013" rIns="386026" bIns="1930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19200" y="10080625"/>
            <a:ext cx="21936075" cy="2851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6026" tIns="193013" rIns="386026" bIns="1930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219200" y="40044688"/>
            <a:ext cx="5686425" cy="2300287"/>
          </a:xfrm>
          <a:prstGeom prst="rect">
            <a:avLst/>
          </a:prstGeom>
        </p:spPr>
        <p:txBody>
          <a:bodyPr vert="horz" lIns="386026" tIns="193013" rIns="386026" bIns="193013" rtlCol="0" anchor="ctr"/>
          <a:lstStyle>
            <a:lvl1pPr algn="l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8328025" y="40044688"/>
            <a:ext cx="7718425" cy="2300287"/>
          </a:xfrm>
          <a:prstGeom prst="rect">
            <a:avLst/>
          </a:prstGeom>
        </p:spPr>
        <p:txBody>
          <a:bodyPr vert="horz" lIns="386026" tIns="193013" rIns="386026" bIns="193013" rtlCol="0" anchor="ctr"/>
          <a:lstStyle>
            <a:lvl1pPr algn="ctr">
              <a:defRPr sz="5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7468850" y="40044688"/>
            <a:ext cx="5686425" cy="2300287"/>
          </a:xfrm>
          <a:prstGeom prst="rect">
            <a:avLst/>
          </a:prstGeom>
        </p:spPr>
        <p:txBody>
          <a:bodyPr vert="horz" lIns="386026" tIns="193013" rIns="386026" bIns="193013" rtlCol="0" anchor="ctr"/>
          <a:lstStyle>
            <a:lvl1pPr algn="r">
              <a:defRPr sz="51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191AD5-E94C-41AA-BF0B-E9B90B9F932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74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defTabSz="3859213" rtl="0" fontAlgn="base">
        <a:spcBef>
          <a:spcPct val="0"/>
        </a:spcBef>
        <a:spcAft>
          <a:spcPct val="0"/>
        </a:spcAft>
        <a:defRPr sz="18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2pPr>
      <a:lvl3pPr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3pPr>
      <a:lvl4pPr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4pPr>
      <a:lvl5pPr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5pPr>
      <a:lvl6pPr marL="457200"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6pPr>
      <a:lvl7pPr marL="914400"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7pPr>
      <a:lvl8pPr marL="1371600"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8pPr>
      <a:lvl9pPr marL="1828800" algn="ctr" defTabSz="3859213" rtl="0" fontAlgn="base">
        <a:spcBef>
          <a:spcPct val="0"/>
        </a:spcBef>
        <a:spcAft>
          <a:spcPct val="0"/>
        </a:spcAft>
        <a:defRPr sz="18600">
          <a:solidFill>
            <a:schemeClr val="tx1"/>
          </a:solidFill>
          <a:latin typeface="Calibri" pitchFamily="34" charset="0"/>
        </a:defRPr>
      </a:lvl9pPr>
    </p:titleStyle>
    <p:bodyStyle>
      <a:lvl1pPr marL="1446213" indent="-1446213" algn="l" defTabSz="3859213" rtl="0" fontAlgn="base">
        <a:spcBef>
          <a:spcPct val="20000"/>
        </a:spcBef>
        <a:spcAft>
          <a:spcPct val="0"/>
        </a:spcAft>
        <a:buFont typeface="Arial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1pPr>
      <a:lvl2pPr marL="3135313" indent="-1204913" algn="l" defTabSz="3859213" rtl="0" fontAlgn="base">
        <a:spcBef>
          <a:spcPct val="20000"/>
        </a:spcBef>
        <a:spcAft>
          <a:spcPct val="0"/>
        </a:spcAft>
        <a:buFont typeface="Arial" charset="0"/>
        <a:buChar char="–"/>
        <a:defRPr sz="11800" kern="1200">
          <a:solidFill>
            <a:schemeClr val="tx1"/>
          </a:solidFill>
          <a:latin typeface="+mn-lt"/>
          <a:ea typeface="+mn-ea"/>
          <a:cs typeface="+mn-cs"/>
        </a:defRPr>
      </a:lvl2pPr>
      <a:lvl3pPr marL="4824413" indent="-963613" algn="l" defTabSz="3859213" rtl="0" fontAlgn="base">
        <a:spcBef>
          <a:spcPct val="20000"/>
        </a:spcBef>
        <a:spcAft>
          <a:spcPct val="0"/>
        </a:spcAft>
        <a:buFont typeface="Arial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6754813" indent="-963613" algn="l" defTabSz="3859213" rtl="0" fontAlgn="base">
        <a:spcBef>
          <a:spcPct val="20000"/>
        </a:spcBef>
        <a:spcAft>
          <a:spcPct val="0"/>
        </a:spcAft>
        <a:buFont typeface="Arial" charset="0"/>
        <a:buChar char="–"/>
        <a:defRPr sz="8400" kern="1200">
          <a:solidFill>
            <a:schemeClr val="tx1"/>
          </a:solidFill>
          <a:latin typeface="+mn-lt"/>
          <a:ea typeface="+mn-ea"/>
          <a:cs typeface="+mn-cs"/>
        </a:defRPr>
      </a:lvl4pPr>
      <a:lvl5pPr marL="8685213" indent="-963613" algn="l" defTabSz="3859213" rtl="0" fontAlgn="base">
        <a:spcBef>
          <a:spcPct val="20000"/>
        </a:spcBef>
        <a:spcAft>
          <a:spcPct val="0"/>
        </a:spcAft>
        <a:buFont typeface="Arial" charset="0"/>
        <a:buChar char="»"/>
        <a:defRPr sz="8400" kern="1200">
          <a:solidFill>
            <a:schemeClr val="tx1"/>
          </a:solidFill>
          <a:latin typeface="+mn-lt"/>
          <a:ea typeface="+mn-ea"/>
          <a:cs typeface="+mn-cs"/>
        </a:defRPr>
      </a:lvl5pPr>
      <a:lvl6pPr marL="10615744" indent="-965069" algn="l" defTabSz="3860271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6pPr>
      <a:lvl7pPr marL="12545881" indent="-965069" algn="l" defTabSz="3860271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7pPr>
      <a:lvl8pPr marL="14476015" indent="-965069" algn="l" defTabSz="3860271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8pPr>
      <a:lvl9pPr marL="16406152" indent="-965069" algn="l" defTabSz="3860271" rtl="0" eaLnBrk="1" latinLnBrk="0" hangingPunct="1">
        <a:spcBef>
          <a:spcPct val="20000"/>
        </a:spcBef>
        <a:buFont typeface="Arial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1pPr>
      <a:lvl2pPr marL="1930133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2pPr>
      <a:lvl3pPr marL="3860271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3pPr>
      <a:lvl4pPr marL="5790404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4pPr>
      <a:lvl5pPr marL="7720542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5pPr>
      <a:lvl6pPr marL="9650675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6pPr>
      <a:lvl7pPr marL="11580813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7pPr>
      <a:lvl8pPr marL="13510946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8pPr>
      <a:lvl9pPr marL="15441083" algn="l" defTabSz="3860271" rtl="0" eaLnBrk="1" latinLnBrk="0" hangingPunct="1">
        <a:defRPr sz="7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manda\Downloads\Documents\Amanda\PEDIATRIA 2020\logos\card teste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24374475" cy="5102213"/>
          </a:xfrm>
          <a:prstGeom prst="rect">
            <a:avLst/>
          </a:prstGeom>
          <a:noFill/>
        </p:spPr>
      </p:pic>
      <p:sp>
        <p:nvSpPr>
          <p:cNvPr id="2051" name="CaixaDeTexto 6"/>
          <p:cNvSpPr txBox="1">
            <a:spLocks noChangeArrowheads="1"/>
          </p:cNvSpPr>
          <p:nvPr/>
        </p:nvSpPr>
        <p:spPr bwMode="auto">
          <a:xfrm>
            <a:off x="953989" y="5029084"/>
            <a:ext cx="22898199" cy="13747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>
              <a:lnSpc>
                <a:spcPts val="10000"/>
              </a:lnSpc>
            </a:pPr>
            <a:r>
              <a:rPr lang="pt-BR" altLang="pt-BR" sz="8000" b="1" dirty="0">
                <a:latin typeface="Calibri" pitchFamily="34" charset="0"/>
                <a:cs typeface="Calibri" pitchFamily="34" charset="0"/>
              </a:rPr>
              <a:t>TÍTULO DO TRABALHO EM LETRAS MAIÚSCULAS</a:t>
            </a:r>
          </a:p>
        </p:txBody>
      </p:sp>
      <p:pic>
        <p:nvPicPr>
          <p:cNvPr id="2052" name="Espaço Reservado para Conteúdo 3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59163" y="153058813"/>
            <a:ext cx="3214687" cy="541337"/>
          </a:xfrm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377825" y="9793388"/>
            <a:ext cx="11339513" cy="7489725"/>
          </a:xfrm>
          <a:prstGeom prst="rect">
            <a:avLst/>
          </a:prstGeom>
        </p:spPr>
        <p:txBody>
          <a:bodyPr lIns="431904" tIns="215953" rIns="431904" bIns="215953"/>
          <a:lstStyle/>
          <a:p>
            <a:pPr defTabSz="4319025" fontAlgn="auto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defRPr/>
            </a:pPr>
            <a:r>
              <a:rPr lang="pt-BR" sz="6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Sua introdução</a:t>
            </a:r>
            <a:r>
              <a:rPr lang="pt-BR" sz="6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pt-BR" sz="60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3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619633" indent="-1619633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defRPr/>
            </a:pPr>
            <a:endParaRPr lang="pt-BR" sz="63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12512675" y="9793389"/>
            <a:ext cx="11339513" cy="9308981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24029" rIns="0" bIns="0"/>
          <a:lstStyle>
            <a:lvl1pPr marL="431800" indent="-323850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5100">
                <a:solidFill>
                  <a:schemeClr val="tx1"/>
                </a:solidFill>
                <a:latin typeface="Calibri" pitchFamily="34" charset="0"/>
              </a:defRPr>
            </a:lvl1pPr>
            <a:lvl2pPr marL="3508375" indent="-1347788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3300">
                <a:solidFill>
                  <a:schemeClr val="tx1"/>
                </a:solidFill>
                <a:latin typeface="Calibri" pitchFamily="34" charset="0"/>
              </a:defRPr>
            </a:lvl2pPr>
            <a:lvl3pPr marL="5395913" indent="-1077913" eaLnBrk="0">
              <a:spcBef>
                <a:spcPct val="20000"/>
              </a:spcBef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11400">
                <a:solidFill>
                  <a:schemeClr val="tx1"/>
                </a:solidFill>
                <a:latin typeface="Calibri" pitchFamily="34" charset="0"/>
              </a:defRPr>
            </a:lvl3pPr>
            <a:lvl4pPr marL="7558088" indent="-1077913" eaLnBrk="0">
              <a:spcBef>
                <a:spcPct val="20000"/>
              </a:spcBef>
              <a:buFont typeface="Arial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4pPr>
            <a:lvl5pPr marL="9715500" indent="-1077913" eaLnBrk="0">
              <a:spcBef>
                <a:spcPct val="20000"/>
              </a:spcBef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5pPr>
            <a:lvl6pPr marL="101727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6pPr>
            <a:lvl7pPr marL="106299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7pPr>
            <a:lvl8pPr marL="110871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8pPr>
            <a:lvl9pPr marL="11544300" indent="-1077913" defTabSz="509588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133013" algn="l"/>
                <a:tab pos="10856913" algn="l"/>
                <a:tab pos="11580813" algn="l"/>
                <a:tab pos="12304713" algn="l"/>
                <a:tab pos="12306300" algn="l"/>
                <a:tab pos="13030200" algn="l"/>
              </a:tabLst>
              <a:defRPr sz="9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ctr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40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indent="0"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6300" dirty="0" smtClean="0">
              <a:solidFill>
                <a:srgbClr val="000000"/>
              </a:solidFill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algn="just"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ClrTx/>
              <a:buSzTx/>
              <a:buFont typeface="Times New Roman" pitchFamily="16" charset="0"/>
              <a:buNone/>
              <a:defRPr/>
            </a:pPr>
            <a:endParaRPr lang="pt-BR" altLang="pt-BR" sz="27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  <a:p>
            <a:pPr eaLnBrk="1">
              <a:spcBef>
                <a:spcPct val="0"/>
              </a:spcBef>
              <a:spcAft>
                <a:spcPts val="1300"/>
              </a:spcAft>
              <a:buSzPct val="45000"/>
              <a:buFont typeface="Times New Roman" pitchFamily="16" charset="0"/>
              <a:buNone/>
              <a:defRPr/>
            </a:pPr>
            <a:endParaRPr lang="pt-BR" altLang="pt-BR" sz="3000" dirty="0" smtClean="0">
              <a:solidFill>
                <a:srgbClr val="000000"/>
              </a:solidFill>
              <a:ea typeface="WenQuanYi Micro Hei" charset="0"/>
              <a:cs typeface="Calibri" panose="020F0502020204030204" pitchFamily="34" charset="0"/>
            </a:endParaRPr>
          </a:p>
        </p:txBody>
      </p:sp>
      <p:sp>
        <p:nvSpPr>
          <p:cNvPr id="2055" name="Text Box 12"/>
          <p:cNvSpPr txBox="1">
            <a:spLocks noChangeArrowheads="1"/>
          </p:cNvSpPr>
          <p:nvPr/>
        </p:nvSpPr>
        <p:spPr bwMode="auto">
          <a:xfrm>
            <a:off x="15120938" y="40984488"/>
            <a:ext cx="8731250" cy="1212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4211" tIns="51901" rIns="104211" bIns="51901">
            <a:spAutoFit/>
          </a:bodyPr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>
              <a:lnSpc>
                <a:spcPct val="100000"/>
              </a:lnSpc>
              <a:spcBef>
                <a:spcPts val="2838"/>
              </a:spcBef>
              <a:buClrTx/>
              <a:buSzTx/>
            </a:pPr>
            <a:r>
              <a:rPr lang="pt-BR" altLang="pt-BR" sz="44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APOIO: ORGÃOS DE FOMENTO</a:t>
            </a:r>
            <a:r>
              <a:rPr lang="pt-BR" altLang="pt-BR" sz="4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/>
            </a:r>
            <a:br>
              <a:rPr lang="pt-BR" altLang="pt-BR" sz="4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</a:br>
            <a:r>
              <a:rPr lang="pt-BR" altLang="pt-BR" sz="2800" b="1" dirty="0">
                <a:solidFill>
                  <a:srgbClr val="303C94"/>
                </a:solidFill>
                <a:latin typeface="Calibri" pitchFamily="34" charset="0"/>
                <a:ea typeface="WenQuanYi Micro Hei" charset="0"/>
                <a:cs typeface="Calibri" pitchFamily="34" charset="0"/>
              </a:rPr>
              <a:t>(se houver)</a:t>
            </a:r>
            <a:endParaRPr lang="pt-BR" altLang="pt-BR" sz="4800" b="1" dirty="0">
              <a:solidFill>
                <a:srgbClr val="303C94"/>
              </a:solidFill>
              <a:latin typeface="Calibri" pitchFamily="34" charset="0"/>
              <a:ea typeface="WenQuanYi Micro Hei" charset="0"/>
              <a:cs typeface="Calibri" pitchFamily="34" charset="0"/>
            </a:endParaRPr>
          </a:p>
        </p:txBody>
      </p:sp>
      <p:sp>
        <p:nvSpPr>
          <p:cNvPr id="2057" name="Text Box 4"/>
          <p:cNvSpPr txBox="1">
            <a:spLocks noChangeArrowheads="1"/>
          </p:cNvSpPr>
          <p:nvPr/>
        </p:nvSpPr>
        <p:spPr bwMode="auto">
          <a:xfrm>
            <a:off x="553984" y="6337004"/>
            <a:ext cx="22794493" cy="2729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2168" tIns="75113" rIns="102168" bIns="51084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  <a:tab pos="10858500" algn="l"/>
                <a:tab pos="11582400" algn="l"/>
                <a:tab pos="12306300" algn="l"/>
                <a:tab pos="13030200" algn="l"/>
                <a:tab pos="13754100" algn="l"/>
                <a:tab pos="14478000" algn="l"/>
                <a:tab pos="15201900" algn="l"/>
                <a:tab pos="15925800" algn="l"/>
                <a:tab pos="16649700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>
              <a:lnSpc>
                <a:spcPts val="6000"/>
              </a:lnSpc>
              <a:buSzTx/>
            </a:pPr>
            <a:r>
              <a:rPr lang="pt-BR" altLang="pt-BR" sz="4800" dirty="0" smtClean="0">
                <a:latin typeface="+mj-lt"/>
                <a:ea typeface="WenQuanYi Micro Hei" charset="0"/>
                <a:cs typeface="Calibri" pitchFamily="34" charset="0"/>
              </a:rPr>
              <a:t>Autores e Orientador </a:t>
            </a:r>
            <a:endParaRPr lang="pt-BR" altLang="pt-BR" sz="4800" dirty="0">
              <a:latin typeface="+mj-lt"/>
              <a:ea typeface="WenQuanYi Micro Hei" charset="0"/>
              <a:cs typeface="Calibri" pitchFamily="34" charset="0"/>
            </a:endParaRPr>
          </a:p>
          <a:p>
            <a:pPr algn="just" eaLnBrk="1">
              <a:lnSpc>
                <a:spcPts val="6000"/>
              </a:lnSpc>
              <a:buSzTx/>
            </a:pPr>
            <a:r>
              <a:rPr lang="pt-BR" altLang="pt-BR" sz="4800" dirty="0">
                <a:latin typeface="+mj-lt"/>
                <a:ea typeface="WenQuanYi Micro Hei" charset="0"/>
                <a:cs typeface="Calibri" pitchFamily="34" charset="0"/>
              </a:rPr>
              <a:t>Instituição(</a:t>
            </a:r>
            <a:r>
              <a:rPr lang="pt-BR" altLang="pt-BR" sz="4800" dirty="0" err="1">
                <a:latin typeface="+mj-lt"/>
                <a:ea typeface="WenQuanYi Micro Hei" charset="0"/>
                <a:cs typeface="Calibri" pitchFamily="34" charset="0"/>
              </a:rPr>
              <a:t>ões</a:t>
            </a:r>
            <a:r>
              <a:rPr lang="pt-BR" altLang="pt-BR" sz="4800" dirty="0">
                <a:latin typeface="+mj-lt"/>
                <a:ea typeface="WenQuanYi Micro Hei" charset="0"/>
                <a:cs typeface="Calibri" pitchFamily="34" charset="0"/>
              </a:rPr>
              <a:t>) </a:t>
            </a:r>
            <a:r>
              <a:rPr lang="pt-BR" sz="4800" dirty="0" smtClean="0">
                <a:latin typeface="+mj-lt"/>
              </a:rPr>
              <a:t>de </a:t>
            </a:r>
            <a:r>
              <a:rPr lang="pt-BR" sz="4800" dirty="0">
                <a:latin typeface="+mj-lt"/>
              </a:rPr>
              <a:t>vínculo </a:t>
            </a:r>
            <a:r>
              <a:rPr lang="pt-BR" sz="4800" dirty="0" smtClean="0">
                <a:latin typeface="+mj-lt"/>
              </a:rPr>
              <a:t>acadêmico/profissional</a:t>
            </a:r>
            <a:endParaRPr lang="pt-BR" altLang="pt-BR" sz="4800" dirty="0">
              <a:latin typeface="+mj-lt"/>
              <a:ea typeface="WenQuanYi Micro Hei" charset="0"/>
              <a:cs typeface="Calibri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0" y="0"/>
            <a:ext cx="24371300" cy="432006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>
              <a:cs typeface="Calibri" panose="020F0502020204030204" pitchFamily="34" charset="0"/>
            </a:endParaRPr>
          </a:p>
        </p:txBody>
      </p:sp>
      <p:sp>
        <p:nvSpPr>
          <p:cNvPr id="2061" name="CaixaDeTexto 2"/>
          <p:cNvSpPr txBox="1">
            <a:spLocks noChangeArrowheads="1"/>
          </p:cNvSpPr>
          <p:nvPr/>
        </p:nvSpPr>
        <p:spPr bwMode="auto">
          <a:xfrm>
            <a:off x="1257223" y="3457448"/>
            <a:ext cx="6429421" cy="135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r>
              <a:rPr lang="pt-BR" altLang="pt-BR" sz="28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Código do Resumo</a:t>
            </a:r>
            <a:r>
              <a:rPr lang="pt-BR" altLang="pt-BR" sz="8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pt-BR" altLang="pt-BR" sz="80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</a:br>
            <a:r>
              <a:rPr lang="pt-BR" altLang="pt-BR" sz="60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999</a:t>
            </a:r>
            <a:endParaRPr lang="pt-BR" altLang="pt-BR" sz="76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377826" y="25059084"/>
            <a:ext cx="10369251" cy="87716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>
                <a:tab pos="977900" algn="l"/>
              </a:tabLst>
              <a:defRPr/>
            </a:pPr>
            <a:r>
              <a:rPr lang="pt-BR" sz="6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for Relato de </a:t>
            </a:r>
            <a:r>
              <a:rPr lang="pt-BR" sz="60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Caso, </a:t>
            </a:r>
            <a:r>
              <a:rPr lang="pt-BR" sz="6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mude o título desta seção de MÉTODOS para DESCRIÇÃO DA EXPERIÊNCIA.</a:t>
            </a:r>
          </a:p>
          <a:p>
            <a:pPr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defRPr/>
            </a:pPr>
            <a:r>
              <a:rPr lang="pt-BR" sz="6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Descrever os procedimentos.</a:t>
            </a:r>
          </a:p>
          <a:p>
            <a:pPr marL="857250" indent="-857250" algn="just" defTabSz="4319025" fontAlgn="auto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pt-BR" sz="60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Obs.:  Crie linhas em branco e desloque as barras de título para a posição desejada ou crie novas caixas de texto.</a:t>
            </a:r>
            <a:endParaRPr lang="pt-BR" sz="6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12512675" y="25031724"/>
            <a:ext cx="11339513" cy="42142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Referências nas normas </a:t>
            </a:r>
            <a:r>
              <a:rPr lang="pt-BR" altLang="pt-B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Vancouver</a:t>
            </a:r>
            <a:endParaRPr lang="pt-BR" altLang="pt-B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8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Pode ser numa fonte menor que a das outras </a:t>
            </a:r>
            <a:r>
              <a:rPr lang="pt-BR" altLang="pt-B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seções.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Até 5 referências.</a:t>
            </a:r>
          </a:p>
          <a:p>
            <a:pPr marL="914400" indent="-914400" algn="just">
              <a:buFont typeface="Times New Roman" pitchFamily="16" charset="0"/>
              <a:buAutoNum type="arabicPeriod"/>
              <a:defRPr/>
            </a:pPr>
            <a:r>
              <a:rPr lang="pt-BR" altLang="pt-BR" sz="4800" dirty="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São as mesmas do resumo escrito.</a:t>
            </a:r>
            <a:endParaRPr lang="pt-BR" altLang="pt-BR" sz="48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endParaRPr lang="pt-BR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69" name="CaixaDeTexto 23"/>
          <p:cNvSpPr txBox="1">
            <a:spLocks noChangeArrowheads="1"/>
          </p:cNvSpPr>
          <p:nvPr/>
        </p:nvSpPr>
        <p:spPr bwMode="auto">
          <a:xfrm>
            <a:off x="12512676" y="9743992"/>
            <a:ext cx="11123834" cy="10912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509588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/>
            <a:r>
              <a:rPr lang="pt-BR" altLang="pt-BR" sz="63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Suas </a:t>
            </a:r>
            <a:r>
              <a:rPr lang="pt-BR" altLang="pt-BR" sz="6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conclusões ou considerações finais</a:t>
            </a:r>
            <a:r>
              <a:rPr lang="pt-BR" altLang="pt-BR" sz="6300" dirty="0" smtClean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 smtClean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eaLnBrk="1"/>
            <a:endParaRPr lang="pt-BR" altLang="pt-BR" sz="6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77825" y="8569252"/>
            <a:ext cx="10801300" cy="830997"/>
          </a:xfrm>
          <a:prstGeom prst="rect">
            <a:avLst/>
          </a:prstGeom>
          <a:solidFill>
            <a:srgbClr val="3C4BB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800" b="1" dirty="0"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</a:p>
        </p:txBody>
      </p:sp>
      <p:sp>
        <p:nvSpPr>
          <p:cNvPr id="49" name="CaixaDeTexto 48"/>
          <p:cNvSpPr txBox="1"/>
          <p:nvPr/>
        </p:nvSpPr>
        <p:spPr>
          <a:xfrm>
            <a:off x="305917" y="23618924"/>
            <a:ext cx="11024064" cy="830997"/>
          </a:xfrm>
          <a:prstGeom prst="rect">
            <a:avLst/>
          </a:prstGeom>
          <a:solidFill>
            <a:srgbClr val="3C4BB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RELATO</a:t>
            </a:r>
            <a:endParaRPr lang="pt-B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12512674" y="8672423"/>
            <a:ext cx="11123835" cy="830997"/>
          </a:xfrm>
          <a:prstGeom prst="rect">
            <a:avLst/>
          </a:prstGeom>
          <a:solidFill>
            <a:srgbClr val="303C94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CONCLUSÃO / CONSIDERAÇÕES FINAIS</a:t>
            </a:r>
            <a:endParaRPr lang="pt-B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12403261" y="23745840"/>
            <a:ext cx="11499808" cy="830997"/>
          </a:xfrm>
          <a:prstGeom prst="rect">
            <a:avLst/>
          </a:prstGeom>
          <a:solidFill>
            <a:srgbClr val="3C4BB6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4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REFERÊNCIAS</a:t>
            </a:r>
            <a:endParaRPr lang="pt-BR" sz="4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8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25588" y="14530339"/>
            <a:ext cx="8637587" cy="7358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Retângulo 18"/>
          <p:cNvSpPr/>
          <p:nvPr/>
        </p:nvSpPr>
        <p:spPr>
          <a:xfrm rot="10800000" flipV="1">
            <a:off x="14753549" y="12246478"/>
            <a:ext cx="6220559" cy="1122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300"/>
              </a:spcAft>
              <a:buSzTx/>
              <a:defRPr/>
            </a:pPr>
            <a:r>
              <a:rPr lang="pt-BR" altLang="pt-BR" sz="3600" dirty="0" smtClean="0">
                <a:solidFill>
                  <a:srgbClr val="000000"/>
                </a:solidFill>
                <a:ea typeface="WenQuanYi Micro Hei" charset="0"/>
                <a:cs typeface="Calibri" panose="020F0502020204030204" pitchFamily="34" charset="0"/>
              </a:rPr>
              <a:t>Figura 1 – Uma imagem vale mais do que mil palavras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120</Words>
  <Application>Microsoft Office PowerPoint</Application>
  <PresentationFormat>Personalizar</PresentationFormat>
  <Paragraphs>101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TRABALHO</dc:title>
  <dc:creator>ICS</dc:creator>
  <cp:lastModifiedBy>amanda</cp:lastModifiedBy>
  <cp:revision>216</cp:revision>
  <cp:lastPrinted>1601-01-01T00:00:00Z</cp:lastPrinted>
  <dcterms:created xsi:type="dcterms:W3CDTF">2011-04-30T11:07:57Z</dcterms:created>
  <dcterms:modified xsi:type="dcterms:W3CDTF">2020-11-10T16:26:35Z</dcterms:modified>
</cp:coreProperties>
</file>