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797675" cy="9926638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9645" autoAdjust="0"/>
  </p:normalViewPr>
  <p:slideViewPr>
    <p:cSldViewPr>
      <p:cViewPr>
        <p:scale>
          <a:sx n="25" d="100"/>
          <a:sy n="25" d="100"/>
        </p:scale>
        <p:origin x="-2196" y="-7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2" descr="conepi banner2.jpg"/>
          <p:cNvPicPr>
            <a:picLocks noChangeAspect="1"/>
          </p:cNvPicPr>
          <p:nvPr userDrawn="1"/>
        </p:nvPicPr>
        <p:blipFill>
          <a:blip r:embed="rId4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m_connepi_mod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404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DF4A-1AAC-4AFD-B573-713C55CC5C82}" type="datetimeFigureOut">
              <a:rPr lang="pt-BR"/>
              <a:pPr>
                <a:defRPr/>
              </a:pPr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DE3658-E83A-4EBE-BC0D-D04C19C7B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E0F84B-CC93-442B-B871-8FDC082474D2}" type="datetimeFigureOut">
              <a:rPr lang="pt-BR"/>
              <a:pPr>
                <a:defRPr/>
              </a:pPr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4CA655-6375-4828-9707-6FC4C4419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94AB7-1E3B-417C-B257-58CC90DC713F}" type="datetimeFigureOut">
              <a:rPr lang="pt-BR"/>
              <a:pPr>
                <a:defRPr/>
              </a:pPr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793378-FB94-4D2E-A16A-A6467D62F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2AD798-9E62-4671-AB2F-56534CB2A846}" type="datetimeFigureOut">
              <a:rPr lang="pt-BR"/>
              <a:pPr>
                <a:defRPr/>
              </a:pPr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BE6C76-DBEB-4561-89A7-D512F532B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240ED-E07B-4DD3-AAF4-24D07DD9B769}" type="datetimeFigureOut">
              <a:rPr lang="pt-BR"/>
              <a:pPr>
                <a:defRPr/>
              </a:pPr>
              <a:t>04/09/2019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F77E98-731E-4156-AC7A-A17E888E10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579AE5-E75D-4358-8649-AE8DAFD6B5A9}" type="datetimeFigureOut">
              <a:rPr lang="pt-BR"/>
              <a:pPr>
                <a:defRPr/>
              </a:pPr>
              <a:t>04/09/2019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326586-6E55-4DF7-9D21-40CF1C3F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749691-37C5-4E0D-B351-CE06CB14D583}" type="datetimeFigureOut">
              <a:rPr lang="pt-BR"/>
              <a:pPr>
                <a:defRPr/>
              </a:pPr>
              <a:t>04/09/2019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DBC9AF-BC4D-4EAD-86E9-705BE02FB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616D79-B5F3-4CC9-A855-EAEF03E32E17}" type="datetimeFigureOut">
              <a:rPr lang="pt-BR"/>
              <a:pPr>
                <a:defRPr/>
              </a:pPr>
              <a:t>04/09/2019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26137F-8F30-40D5-BDFC-E7C35ABB0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0FE402-61C4-434F-B2EB-690E536D2296}" type="datetimeFigureOut">
              <a:rPr lang="pt-BR"/>
              <a:pPr>
                <a:defRPr/>
              </a:pPr>
              <a:t>04/09/2019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FAD92-3C3C-4323-A8A0-A572B225CE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10471-309F-42BE-BE81-540F7F96F122}" type="datetimeFigureOut">
              <a:rPr lang="pt-BR"/>
              <a:pPr>
                <a:defRPr/>
              </a:pPr>
              <a:t>04/09/2019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1332B-3549-4898-ABFB-164B48C8D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29" name="Imagem 10" descr="conepi banner.jpg"/>
          <p:cNvPicPr>
            <a:picLocks noChangeAspect="1"/>
          </p:cNvPicPr>
          <p:nvPr userDrawn="1"/>
        </p:nvPicPr>
        <p:blipFill>
          <a:blip r:embed="rId15" cstate="print"/>
          <a:srcRect b="6967"/>
          <a:stretch>
            <a:fillRect/>
          </a:stretch>
        </p:blipFill>
        <p:spPr bwMode="auto">
          <a:xfrm>
            <a:off x="0" y="0"/>
            <a:ext cx="324040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12" descr="conepi banner2.jpg"/>
          <p:cNvPicPr>
            <a:picLocks noChangeAspect="1"/>
          </p:cNvPicPr>
          <p:nvPr userDrawn="1"/>
        </p:nvPicPr>
        <p:blipFill>
          <a:blip r:embed="rId16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IFTO_LOGO_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00588" y="40890825"/>
            <a:ext cx="23987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m 13" descr="AF_Logo_completo_RGB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274338" y="40890825"/>
            <a:ext cx="40528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http://www.atitudefm969.com.br/noticias/admin/upload_imagens/logo_mec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273963" y="40962263"/>
            <a:ext cx="2428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autor1@email.com" TargetMode="External"/><Relationship Id="rId2" Type="http://schemas.openxmlformats.org/officeDocument/2006/relationships/hyperlink" Target="mailto:autorprincipal@e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414"/>
          <p:cNvSpPr txBox="1">
            <a:spLocks noChangeArrowheads="1"/>
          </p:cNvSpPr>
          <p:nvPr/>
        </p:nvSpPr>
        <p:spPr bwMode="auto">
          <a:xfrm>
            <a:off x="917903" y="7237260"/>
            <a:ext cx="30545087" cy="181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marL="1619250" indent="-1619250" algn="ctr" defTabSz="692150">
              <a:lnSpc>
                <a:spcPct val="150000"/>
              </a:lnSpc>
            </a:pPr>
            <a:r>
              <a:rPr lang="pt-BR" sz="3200" b="1" dirty="0" smtClean="0"/>
              <a:t>Autor¹, Coautor</a:t>
            </a:r>
            <a:r>
              <a:rPr lang="pt-BR" sz="3200" b="1" baseline="30000" dirty="0" smtClean="0"/>
              <a:t>2</a:t>
            </a:r>
            <a:endParaRPr lang="pt-BR" sz="3200" b="1" baseline="300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/>
            <a:r>
              <a:rPr lang="pt-PT" sz="4800" baseline="30000" dirty="0" smtClean="0"/>
              <a:t>¹Graduando </a:t>
            </a:r>
            <a:r>
              <a:rPr lang="pt-PT" sz="4800" baseline="30000" dirty="0"/>
              <a:t>do Curso da Universidade Federal - UF, </a:t>
            </a:r>
            <a:r>
              <a:rPr lang="pt-PT" sz="4800" u="sng" baseline="30000" dirty="0">
                <a:hlinkClick r:id="rId2"/>
              </a:rPr>
              <a:t>autorprincipal@email.com</a:t>
            </a:r>
            <a:r>
              <a:rPr lang="pt-PT" sz="4800" baseline="30000" dirty="0"/>
              <a:t>;</a:t>
            </a:r>
          </a:p>
          <a:p>
            <a:pPr algn="ctr"/>
            <a:r>
              <a:rPr lang="pt-PT" sz="3200" dirty="0" smtClean="0"/>
              <a:t>²Graduado </a:t>
            </a:r>
            <a:r>
              <a:rPr lang="pt-PT" sz="3200" dirty="0"/>
              <a:t>pelo Curso de XXXXX da Universidade Federal - UF, </a:t>
            </a:r>
            <a:r>
              <a:rPr lang="pt-PT" sz="3200" u="sng" dirty="0">
                <a:hlinkClick r:id="rId3"/>
              </a:rPr>
              <a:t>coautor1@email.com</a:t>
            </a:r>
            <a:r>
              <a:rPr lang="pt-PT" sz="3200" u="sng" dirty="0"/>
              <a:t>;</a:t>
            </a:r>
            <a:endParaRPr lang="pt-BR" sz="3200" dirty="0"/>
          </a:p>
        </p:txBody>
      </p:sp>
      <p:sp>
        <p:nvSpPr>
          <p:cNvPr id="13315" name="Text Box 3416"/>
          <p:cNvSpPr txBox="1">
            <a:spLocks noChangeArrowheads="1"/>
          </p:cNvSpPr>
          <p:nvPr/>
        </p:nvSpPr>
        <p:spPr bwMode="auto">
          <a:xfrm>
            <a:off x="11930633" y="33026348"/>
            <a:ext cx="7800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spcBef>
                <a:spcPct val="50000"/>
              </a:spcBef>
            </a:pPr>
            <a:r>
              <a:rPr lang="pt-BR" sz="3100" b="1">
                <a:latin typeface="tahoma, verdana, arial"/>
                <a:ea typeface="ＭＳ Ｐゴシック"/>
                <a:cs typeface="Times New Roman" pitchFamily="18" charset="0"/>
              </a:rPr>
              <a:t> </a:t>
            </a:r>
            <a:endParaRPr lang="pt-BR" sz="31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sp>
        <p:nvSpPr>
          <p:cNvPr id="13316" name="Text Box 3434"/>
          <p:cNvSpPr txBox="1">
            <a:spLocks noChangeArrowheads="1"/>
          </p:cNvSpPr>
          <p:nvPr/>
        </p:nvSpPr>
        <p:spPr bwMode="auto">
          <a:xfrm>
            <a:off x="1055043" y="5926331"/>
            <a:ext cx="29595763" cy="11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8" tIns="45960" rIns="91918" bIns="45960">
            <a:spAutoFit/>
          </a:bodyPr>
          <a:lstStyle/>
          <a:p>
            <a:pPr algn="ctr" defTabSz="692150">
              <a:spcBef>
                <a:spcPct val="50000"/>
              </a:spcBef>
            </a:pPr>
            <a:r>
              <a:rPr lang="en-US" sz="66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</a:t>
            </a:r>
            <a:endParaRPr lang="pt-BR" sz="66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318" name="Text Box 3674"/>
          <p:cNvSpPr txBox="1">
            <a:spLocks noChangeArrowheads="1"/>
          </p:cNvSpPr>
          <p:nvPr/>
        </p:nvSpPr>
        <p:spPr bwMode="auto">
          <a:xfrm>
            <a:off x="12176125" y="12901613"/>
            <a:ext cx="2138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defTabSz="968375">
              <a:spcBef>
                <a:spcPct val="50000"/>
              </a:spcBef>
            </a:pPr>
            <a:endParaRPr lang="en-US" sz="24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1567886" y="10278646"/>
            <a:ext cx="2" cy="294331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1" name="Text Box 3646"/>
          <p:cNvSpPr txBox="1">
            <a:spLocks noChangeArrowheads="1"/>
          </p:cNvSpPr>
          <p:nvPr/>
        </p:nvSpPr>
        <p:spPr bwMode="auto">
          <a:xfrm>
            <a:off x="628650" y="11881621"/>
            <a:ext cx="9929813" cy="1781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63" tIns="43432" rIns="86863" bIns="434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/>
              <a:t>.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3323" name="Text Box 3682"/>
          <p:cNvSpPr txBox="1">
            <a:spLocks noChangeArrowheads="1"/>
          </p:cNvSpPr>
          <p:nvPr/>
        </p:nvSpPr>
        <p:spPr bwMode="auto">
          <a:xfrm>
            <a:off x="11226601" y="16931289"/>
            <a:ext cx="10160000" cy="2290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/>
              <a:t>.</a:t>
            </a:r>
            <a:r>
              <a:rPr lang="pt-BR" sz="3200" dirty="0" smtClean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pt-BR" sz="32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200" dirty="0" smtClean="0"/>
          </a:p>
        </p:txBody>
      </p:sp>
      <p:sp>
        <p:nvSpPr>
          <p:cNvPr id="13324" name="Text Box 3923"/>
          <p:cNvSpPr txBox="1">
            <a:spLocks noChangeArrowheads="1"/>
          </p:cNvSpPr>
          <p:nvPr/>
        </p:nvSpPr>
        <p:spPr bwMode="auto">
          <a:xfrm>
            <a:off x="21850169" y="20436476"/>
            <a:ext cx="9955212" cy="813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3330" name="Retângulo 46"/>
          <p:cNvSpPr>
            <a:spLocks noChangeArrowheads="1"/>
          </p:cNvSpPr>
          <p:nvPr/>
        </p:nvSpPr>
        <p:spPr bwMode="auto">
          <a:xfrm>
            <a:off x="1105976" y="10744924"/>
            <a:ext cx="3079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4" name="Retângulo 53"/>
          <p:cNvSpPr>
            <a:spLocks noChangeArrowheads="1"/>
          </p:cNvSpPr>
          <p:nvPr/>
        </p:nvSpPr>
        <p:spPr bwMode="auto">
          <a:xfrm>
            <a:off x="11687325" y="15914068"/>
            <a:ext cx="833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0763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 DISCUSSÃO</a:t>
            </a:r>
          </a:p>
        </p:txBody>
      </p:sp>
      <p:sp>
        <p:nvSpPr>
          <p:cNvPr id="13336" name="Retângulo 55"/>
          <p:cNvSpPr>
            <a:spLocks noChangeArrowheads="1"/>
          </p:cNvSpPr>
          <p:nvPr/>
        </p:nvSpPr>
        <p:spPr bwMode="auto">
          <a:xfrm>
            <a:off x="22274213" y="19577765"/>
            <a:ext cx="2829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9" name="Text Box 3661"/>
          <p:cNvSpPr txBox="1">
            <a:spLocks noChangeArrowheads="1"/>
          </p:cNvSpPr>
          <p:nvPr/>
        </p:nvSpPr>
        <p:spPr bwMode="auto">
          <a:xfrm>
            <a:off x="11441931" y="10141659"/>
            <a:ext cx="9872662" cy="443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200" dirty="0"/>
          </a:p>
        </p:txBody>
      </p:sp>
      <p:sp>
        <p:nvSpPr>
          <p:cNvPr id="13352" name="AutoShape 40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4" name="AutoShape 42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6" name="AutoShape 44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8" name="AutoShape 46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0" name="AutoShape 48" descr="9k="/>
          <p:cNvSpPr>
            <a:spLocks noChangeAspect="1" noChangeArrowheads="1"/>
          </p:cNvSpPr>
          <p:nvPr/>
        </p:nvSpPr>
        <p:spPr bwMode="auto">
          <a:xfrm>
            <a:off x="15039975" y="20621625"/>
            <a:ext cx="2324100" cy="196215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4" name="AutoShape 52" descr="Z"/>
          <p:cNvSpPr>
            <a:spLocks noChangeAspect="1" noChangeArrowheads="1"/>
          </p:cNvSpPr>
          <p:nvPr/>
        </p:nvSpPr>
        <p:spPr bwMode="auto">
          <a:xfrm>
            <a:off x="19297650" y="40196866"/>
            <a:ext cx="2238375" cy="72390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45" name="Retângulo 46"/>
          <p:cNvSpPr>
            <a:spLocks noChangeArrowheads="1"/>
          </p:cNvSpPr>
          <p:nvPr/>
        </p:nvSpPr>
        <p:spPr bwMode="auto">
          <a:xfrm>
            <a:off x="713949" y="30739005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3646"/>
          <p:cNvSpPr txBox="1">
            <a:spLocks noChangeArrowheads="1"/>
          </p:cNvSpPr>
          <p:nvPr/>
        </p:nvSpPr>
        <p:spPr bwMode="auto">
          <a:xfrm>
            <a:off x="636265" y="31775615"/>
            <a:ext cx="9929813" cy="221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XXXXXXXXXXXXXXXXXXXXXXXXXXXXXXXXXXXXXXXXXXXXXXXXXXXXXXXXXXXXXXXXXXXXXXXXXXXXXXXXXXXXXXXXXXXXXXXXXXXXXXXXX.</a:t>
            </a:r>
          </a:p>
        </p:txBody>
      </p:sp>
      <p:cxnSp>
        <p:nvCxnSpPr>
          <p:cNvPr id="47" name="Straight Connector 32"/>
          <p:cNvCxnSpPr/>
          <p:nvPr/>
        </p:nvCxnSpPr>
        <p:spPr>
          <a:xfrm flipV="1">
            <a:off x="10996241" y="10297444"/>
            <a:ext cx="2" cy="294331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tângulo 57"/>
          <p:cNvSpPr>
            <a:spLocks noChangeArrowheads="1"/>
          </p:cNvSpPr>
          <p:nvPr/>
        </p:nvSpPr>
        <p:spPr bwMode="auto">
          <a:xfrm>
            <a:off x="22274213" y="29010813"/>
            <a:ext cx="67746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661"/>
          <p:cNvSpPr txBox="1">
            <a:spLocks noChangeArrowheads="1"/>
          </p:cNvSpPr>
          <p:nvPr/>
        </p:nvSpPr>
        <p:spPr bwMode="auto">
          <a:xfrm>
            <a:off x="21890657" y="29783575"/>
            <a:ext cx="9872662" cy="813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0" name="Text Box 3923"/>
          <p:cNvSpPr txBox="1">
            <a:spLocks noChangeArrowheads="1"/>
          </p:cNvSpPr>
          <p:nvPr/>
        </p:nvSpPr>
        <p:spPr bwMode="auto">
          <a:xfrm>
            <a:off x="21890657" y="10225436"/>
            <a:ext cx="9955212" cy="896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 XXXXXXXXXXXXXXXXXXXXXXXXXXXXXXXXXXXXXXXXXXXXXXXXXXXXXXXXXXXXXXXXXXXXXXXXXXXXXXXXXXXXXXXXXXXXXXXXXXXXXXXXXXXXXXXXXXXXXX</a:t>
            </a:r>
            <a:r>
              <a:rPr lang="pt-BR" sz="3200" dirty="0"/>
              <a:t>XXXXXXXXXXXXXXXXXXXXXXXXXXXXXXXXXXXXXXXXXXXXXXXXXXXXXXXXXXXXXXXXXXXXXXXXXXXXXXXXXXXXXXXXXXXXXXXXXXXXXXXXXXXXXXXXXXX</a:t>
            </a:r>
            <a:r>
              <a:rPr lang="pt-BR" sz="3200" dirty="0" smtClean="0"/>
              <a:t>XXXXXXXXXXXXXXXXXXXXXXXXXXXXXXXXXXXXXXXXXXXXXXXXXXXXXXXXXXXXXXXXXXXXXXXXXXXXXXXXXXXXXXXXXXXXXXXXXXXXXXXXXXXXXXXXXXXXXXXXXXXXXXXXXXXXXXXXXXX</a:t>
            </a:r>
          </a:p>
        </p:txBody>
      </p:sp>
      <p:sp>
        <p:nvSpPr>
          <p:cNvPr id="42" name="Text Box 3646"/>
          <p:cNvSpPr txBox="1">
            <a:spLocks noChangeArrowheads="1"/>
          </p:cNvSpPr>
          <p:nvPr/>
        </p:nvSpPr>
        <p:spPr bwMode="auto">
          <a:xfrm>
            <a:off x="504281" y="35608296"/>
            <a:ext cx="10214197" cy="516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63" tIns="43432" rIns="86863" bIns="434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     </a:t>
            </a:r>
            <a:r>
              <a:rPr lang="pt-BR" sz="3200" dirty="0"/>
              <a:t>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ct val="150000"/>
              </a:lnSpc>
            </a:pPr>
            <a:endParaRPr lang="pt-BR" sz="3200" dirty="0" smtClean="0"/>
          </a:p>
        </p:txBody>
      </p:sp>
      <p:sp>
        <p:nvSpPr>
          <p:cNvPr id="44" name="Retângulo 46"/>
          <p:cNvSpPr>
            <a:spLocks noChangeArrowheads="1"/>
          </p:cNvSpPr>
          <p:nvPr/>
        </p:nvSpPr>
        <p:spPr bwMode="auto">
          <a:xfrm>
            <a:off x="866349" y="34627437"/>
            <a:ext cx="49483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E MÉTODOS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4050" cy="61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6866"/>
            <a:ext cx="32404050" cy="300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</TotalTime>
  <Words>52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Connepi</dc:creator>
  <cp:lastModifiedBy>Luciano</cp:lastModifiedBy>
  <cp:revision>260</cp:revision>
  <dcterms:created xsi:type="dcterms:W3CDTF">2011-10-31T15:21:37Z</dcterms:created>
  <dcterms:modified xsi:type="dcterms:W3CDTF">2019-09-04T11:33:38Z</dcterms:modified>
</cp:coreProperties>
</file>