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10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47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7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9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7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5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5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93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9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28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95AA-1A15-4A07-9D05-8F86944243CB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747A-B6FB-4C7F-93BB-6CFDDB9E3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6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12192000" cy="7162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0112" y="1447800"/>
            <a:ext cx="1039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TÍTULO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19799" y="4035425"/>
            <a:ext cx="57721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Nomes dos Autores</a:t>
            </a:r>
          </a:p>
          <a:p>
            <a:endParaRPr lang="pt-BR" sz="3200" dirty="0" smtClean="0"/>
          </a:p>
          <a:p>
            <a:endParaRPr lang="pt-BR" sz="3200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12192000" cy="7162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0112" y="1447800"/>
            <a:ext cx="1039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Subtítulo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00111" y="2425700"/>
            <a:ext cx="107394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Texto (preferencialmente em tópicos), Imagens, etc.</a:t>
            </a:r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6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Cristiano Gieseler</dc:creator>
  <cp:lastModifiedBy>Usuario</cp:lastModifiedBy>
  <cp:revision>2</cp:revision>
  <dcterms:created xsi:type="dcterms:W3CDTF">2019-07-25T12:56:48Z</dcterms:created>
  <dcterms:modified xsi:type="dcterms:W3CDTF">2019-07-25T13:13:21Z</dcterms:modified>
</cp:coreProperties>
</file>