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50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2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02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49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56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10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70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05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54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3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E69A-4A05-48A2-8D59-4813F471AD5C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BC2B-DF03-4CE5-BC98-676F6C592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28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5203"/>
            <a:ext cx="2592288" cy="177182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15616" y="270892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TÍTULO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5616" y="364573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Autores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443853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Instituição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87163" y="609329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Camocim/2019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084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2019-02-04T20:33:30Z</dcterms:created>
  <dcterms:modified xsi:type="dcterms:W3CDTF">2019-02-04T20:36:05Z</dcterms:modified>
</cp:coreProperties>
</file>