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9" r:id="rId7"/>
    <p:sldId id="260" r:id="rId8"/>
    <p:sldId id="258" r:id="rId9"/>
    <p:sldId id="269" r:id="rId10"/>
    <p:sldId id="268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81CEDF-536F-423B-88D7-915DA9F5C6F6}" v="1653" dt="2020-08-17T14:46:59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 varScale="1">
        <p:scale>
          <a:sx n="68" d="100"/>
          <a:sy n="68" d="100"/>
        </p:scale>
        <p:origin x="7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8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D-4504-AB77-78D7675937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4000"/>
                    <a:satMod val="130000"/>
                    <a:lumMod val="92000"/>
                  </a:schemeClr>
                </a:gs>
                <a:gs pos="100000">
                  <a:schemeClr val="accent2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D-4504-AB77-78D7675937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atMod val="110000"/>
                    <a:lumMod val="104000"/>
                  </a:schemeClr>
                </a:gs>
                <a:gs pos="69000">
                  <a:schemeClr val="accent3">
                    <a:shade val="84000"/>
                    <a:satMod val="130000"/>
                    <a:lumMod val="92000"/>
                  </a:schemeClr>
                </a:gs>
                <a:gs pos="100000">
                  <a:schemeClr val="accent3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0" h="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D-4504-AB77-78D76759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9657472"/>
        <c:axId val="129667456"/>
      </c:barChart>
      <c:catAx>
        <c:axId val="1296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667456"/>
        <c:crosses val="autoZero"/>
        <c:auto val="1"/>
        <c:lblAlgn val="ctr"/>
        <c:lblOffset val="100"/>
        <c:noMultiLvlLbl val="0"/>
      </c:catAx>
      <c:valAx>
        <c:axId val="1296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65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pt-BR"/>
            <a:t>Título da Etapa 1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1 - first task description"/>
        </a:ext>
      </dgm:extLs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1 - second task description"/>
        </a:ext>
      </dgm:extLs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1 - third task description"/>
        </a:ext>
      </dgm:extLs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1 - fourth task description"/>
        </a:ext>
      </dgm:extLs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pt-BR"/>
            <a:t>Título da Etapa 2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2 - first task description"/>
        </a:ext>
      </dgm:extLs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2 - second task description"/>
        </a:ext>
      </dgm:extLs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2 - third task description"/>
        </a:ext>
      </dgm:extLs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pt-BR"/>
            <a:t>Título da Etapa 3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3 - first task description"/>
        </a:ext>
      </dgm:extLs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3 - second task description"/>
        </a:ext>
      </dgm:extLs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pt-BR"/>
            <a:t>Título da Etapa 4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4 - first task description"/>
        </a:ext>
      </dgm:extLs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pt-BR"/>
            <a:t>Descrição da tarefa</a:t>
          </a:r>
        </a:p>
      </dgm:t>
      <dgm:extLst>
        <a:ext uri="{E40237B7-FDA0-4F09-8148-C483321AD2D9}">
          <dgm14:cNvPr xmlns:dgm14="http://schemas.microsoft.com/office/drawing/2010/diagram" id="0" name="" title="Step 4 - second task description"/>
        </a:ext>
      </dgm:extLs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548729" y="1397075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712247" y="1397075"/>
        <a:ext cx="858466" cy="681663"/>
      </dsp:txXfrm>
    </dsp:sp>
    <dsp:sp modelId="{59179C9B-8BA4-4AC7-ACB1-A12DE00142E2}">
      <dsp:nvSpPr>
        <dsp:cNvPr id="0" name=""/>
        <dsp:cNvSpPr/>
      </dsp:nvSpPr>
      <dsp:spPr>
        <a:xfrm>
          <a:off x="548729" y="2078738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712247" y="2078738"/>
        <a:ext cx="858466" cy="681663"/>
      </dsp:txXfrm>
    </dsp:sp>
    <dsp:sp modelId="{1877502C-A892-4DC0-ADA6-FA065097BB90}">
      <dsp:nvSpPr>
        <dsp:cNvPr id="0" name=""/>
        <dsp:cNvSpPr/>
      </dsp:nvSpPr>
      <dsp:spPr>
        <a:xfrm>
          <a:off x="548729" y="2760401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712247" y="2760401"/>
        <a:ext cx="858466" cy="681663"/>
      </dsp:txXfrm>
    </dsp:sp>
    <dsp:sp modelId="{51F68A05-A560-4C6F-BC90-521AEF3B0907}">
      <dsp:nvSpPr>
        <dsp:cNvPr id="0" name=""/>
        <dsp:cNvSpPr/>
      </dsp:nvSpPr>
      <dsp:spPr>
        <a:xfrm>
          <a:off x="548729" y="3442065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712247" y="3442065"/>
        <a:ext cx="858466" cy="681663"/>
      </dsp:txXfrm>
    </dsp:sp>
    <dsp:sp modelId="{FC7ED273-8CFD-43C2-9C05-44FADF3E0637}">
      <dsp:nvSpPr>
        <dsp:cNvPr id="0" name=""/>
        <dsp:cNvSpPr/>
      </dsp:nvSpPr>
      <dsp:spPr>
        <a:xfrm>
          <a:off x="3671" y="1124546"/>
          <a:ext cx="681322" cy="681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Título da Etapa 1</a:t>
          </a:r>
        </a:p>
      </dsp:txBody>
      <dsp:txXfrm>
        <a:off x="3671" y="1124546"/>
        <a:ext cx="681322" cy="681322"/>
      </dsp:txXfrm>
    </dsp:sp>
    <dsp:sp modelId="{F660F4B9-35DB-4256-A868-A35C6DCCF6B2}">
      <dsp:nvSpPr>
        <dsp:cNvPr id="0" name=""/>
        <dsp:cNvSpPr/>
      </dsp:nvSpPr>
      <dsp:spPr>
        <a:xfrm>
          <a:off x="2252036" y="1397075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2415553" y="1397075"/>
        <a:ext cx="858466" cy="681663"/>
      </dsp:txXfrm>
    </dsp:sp>
    <dsp:sp modelId="{614EBA0E-D12B-447E-B378-B0FA2DEBEA2F}">
      <dsp:nvSpPr>
        <dsp:cNvPr id="0" name=""/>
        <dsp:cNvSpPr/>
      </dsp:nvSpPr>
      <dsp:spPr>
        <a:xfrm>
          <a:off x="2252036" y="2078738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2415553" y="2078738"/>
        <a:ext cx="858466" cy="681663"/>
      </dsp:txXfrm>
    </dsp:sp>
    <dsp:sp modelId="{68509703-D239-4E1B-8CF0-EF08079E1226}">
      <dsp:nvSpPr>
        <dsp:cNvPr id="0" name=""/>
        <dsp:cNvSpPr/>
      </dsp:nvSpPr>
      <dsp:spPr>
        <a:xfrm>
          <a:off x="2252036" y="2760401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2415553" y="2760401"/>
        <a:ext cx="858466" cy="681663"/>
      </dsp:txXfrm>
    </dsp:sp>
    <dsp:sp modelId="{FD776C1E-557E-4553-9447-49B69EEC7907}">
      <dsp:nvSpPr>
        <dsp:cNvPr id="0" name=""/>
        <dsp:cNvSpPr/>
      </dsp:nvSpPr>
      <dsp:spPr>
        <a:xfrm>
          <a:off x="1706978" y="1124546"/>
          <a:ext cx="681322" cy="681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Título da Etapa 2</a:t>
          </a:r>
        </a:p>
      </dsp:txBody>
      <dsp:txXfrm>
        <a:off x="1706978" y="1124546"/>
        <a:ext cx="681322" cy="681322"/>
      </dsp:txXfrm>
    </dsp:sp>
    <dsp:sp modelId="{AD2806AC-6A03-4F05-9F4D-F72EA0E56FBF}">
      <dsp:nvSpPr>
        <dsp:cNvPr id="0" name=""/>
        <dsp:cNvSpPr/>
      </dsp:nvSpPr>
      <dsp:spPr>
        <a:xfrm>
          <a:off x="3955342" y="1397075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4118859" y="1397075"/>
        <a:ext cx="858466" cy="681663"/>
      </dsp:txXfrm>
    </dsp:sp>
    <dsp:sp modelId="{5314AADB-0AD3-4BAE-9F15-B0FE4F44C802}">
      <dsp:nvSpPr>
        <dsp:cNvPr id="0" name=""/>
        <dsp:cNvSpPr/>
      </dsp:nvSpPr>
      <dsp:spPr>
        <a:xfrm>
          <a:off x="3955342" y="2078738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4118859" y="2078738"/>
        <a:ext cx="858466" cy="681663"/>
      </dsp:txXfrm>
    </dsp:sp>
    <dsp:sp modelId="{89E6DA6E-7A23-44BD-8A99-378091FF741D}">
      <dsp:nvSpPr>
        <dsp:cNvPr id="0" name=""/>
        <dsp:cNvSpPr/>
      </dsp:nvSpPr>
      <dsp:spPr>
        <a:xfrm>
          <a:off x="3410284" y="1124546"/>
          <a:ext cx="681322" cy="681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Título da Etapa 3</a:t>
          </a:r>
        </a:p>
      </dsp:txBody>
      <dsp:txXfrm>
        <a:off x="3410284" y="1124546"/>
        <a:ext cx="681322" cy="681322"/>
      </dsp:txXfrm>
    </dsp:sp>
    <dsp:sp modelId="{402C2C77-A32C-4D99-9940-12535E1181F2}">
      <dsp:nvSpPr>
        <dsp:cNvPr id="0" name=""/>
        <dsp:cNvSpPr/>
      </dsp:nvSpPr>
      <dsp:spPr>
        <a:xfrm>
          <a:off x="5658648" y="1397075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5822165" y="1397075"/>
        <a:ext cx="858466" cy="681663"/>
      </dsp:txXfrm>
    </dsp:sp>
    <dsp:sp modelId="{3086D0BF-AAD1-4310-88ED-4D81A687BD50}">
      <dsp:nvSpPr>
        <dsp:cNvPr id="0" name=""/>
        <dsp:cNvSpPr/>
      </dsp:nvSpPr>
      <dsp:spPr>
        <a:xfrm>
          <a:off x="5658648" y="2078738"/>
          <a:ext cx="1021983" cy="6816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rtlCol="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Descrição da tarefa</a:t>
          </a:r>
        </a:p>
      </dsp:txBody>
      <dsp:txXfrm>
        <a:off x="5822165" y="2078738"/>
        <a:ext cx="858466" cy="681663"/>
      </dsp:txXfrm>
    </dsp:sp>
    <dsp:sp modelId="{7453D9C8-CD6E-4AA4-8A19-7F6F667528F0}">
      <dsp:nvSpPr>
        <dsp:cNvPr id="0" name=""/>
        <dsp:cNvSpPr/>
      </dsp:nvSpPr>
      <dsp:spPr>
        <a:xfrm>
          <a:off x="5113590" y="1124546"/>
          <a:ext cx="681322" cy="6813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Título da Etapa 4</a:t>
          </a:r>
        </a:p>
      </dsp:txBody>
      <dsp:txXfrm>
        <a:off x="5113590" y="1124546"/>
        <a:ext cx="681322" cy="681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6079A4-EAD8-43C8-AABB-8BD2DCA7B334}" type="datetime1">
              <a:rPr lang="pt-BR" smtClean="0"/>
              <a:pPr rtl="0"/>
              <a:t>17/08/2020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181E93-37EB-469D-B13C-CC9903EAC7F9}" type="datetime1">
              <a:rPr lang="pt-BR" smtClean="0"/>
              <a:pPr rtl="0"/>
              <a:t>17/08/2020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sz="1200" b="1" dirty="0">
                <a:cs typeface="Arial" pitchFamily="34" charset="0"/>
              </a:rPr>
              <a:t>NOTA: </a:t>
            </a:r>
            <a:r>
              <a:rPr lang="pt-BR" sz="1200" dirty="0">
                <a:cs typeface="Arial" pitchFamily="34" charset="0"/>
              </a:rPr>
              <a:t>Quer uma imagem diferente neste slide? Selecione a imagem e a exclua. Agora use o ícone Imagens no espaço reservado para inserir sua própria imagem.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97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4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9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dirty="0"/>
              <a:t>Clique para editar o estilo de subtítulo Mestre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7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6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8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6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7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2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9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/>
          </a:bodyPr>
          <a:lstStyle/>
          <a:p>
            <a:r>
              <a:rPr lang="pt-BR" dirty="0"/>
              <a:t>Título do trabalho</a:t>
            </a:r>
            <a:br>
              <a:rPr lang="pt-BR" dirty="0">
                <a:cs typeface="Calibri Light"/>
              </a:rPr>
            </a:br>
            <a:r>
              <a:rPr lang="pt-BR" sz="3600" dirty="0">
                <a:cs typeface="Calibri Light"/>
              </a:rPr>
              <a:t>SUBTITULO DO TRABALHO</a:t>
            </a:r>
            <a:endParaRPr lang="pt-BR" dirty="0">
              <a:cs typeface="Calibri Light"/>
            </a:endParaRPr>
          </a:p>
        </p:txBody>
      </p:sp>
      <p:pic>
        <p:nvPicPr>
          <p:cNvPr id="5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335F50F9-4572-4C0A-8E13-08209CC697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101" r="3101"/>
          <a:stretch/>
        </p:blipFill>
        <p:spPr/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Autores e </a:t>
            </a:r>
            <a:r>
              <a:rPr lang="pt-BR" dirty="0" err="1"/>
              <a:t>co-autores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90E343-17D1-4FC4-A1E3-F5EF05E7AA6E}"/>
              </a:ext>
            </a:extLst>
          </p:cNvPr>
          <p:cNvSpPr txBox="1"/>
          <p:nvPr/>
        </p:nvSpPr>
        <p:spPr>
          <a:xfrm>
            <a:off x="2754702" y="-632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/>
              <a:t>Realização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508EE6-54A0-4B49-8D03-10C8C9AB4842}"/>
              </a:ext>
            </a:extLst>
          </p:cNvPr>
          <p:cNvSpPr txBox="1"/>
          <p:nvPr/>
        </p:nvSpPr>
        <p:spPr>
          <a:xfrm>
            <a:off x="5381119" y="-7021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Parceria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66071A-C127-4D12-A8B2-2F09EF43E959}"/>
              </a:ext>
            </a:extLst>
          </p:cNvPr>
          <p:cNvSpPr txBox="1"/>
          <p:nvPr/>
        </p:nvSpPr>
        <p:spPr>
          <a:xfrm>
            <a:off x="-5752" y="57451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Patrocínio</a:t>
            </a: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E9183B0C-FCD8-4249-A816-14313ABEF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89" t="44210" r="12596" b="20526"/>
          <a:stretch/>
        </p:blipFill>
        <p:spPr>
          <a:xfrm>
            <a:off x="8750060" y="6025551"/>
            <a:ext cx="1290999" cy="607908"/>
          </a:xfrm>
          <a:prstGeom prst="rect">
            <a:avLst/>
          </a:prstGeom>
        </p:spPr>
      </p:pic>
      <p:pic>
        <p:nvPicPr>
          <p:cNvPr id="12" name="Imagem 12" descr="Uma imagem contendo cd&#10;&#10;Descrição gerada automaticamente">
            <a:extLst>
              <a:ext uri="{FF2B5EF4-FFF2-40B4-BE49-F238E27FC236}">
                <a16:creationId xmlns:a16="http://schemas.microsoft.com/office/drawing/2014/main" id="{F26601C1-29D8-41CF-9C97-A895D2CA76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8" t="32105" r="17907" b="5263"/>
          <a:stretch/>
        </p:blipFill>
        <p:spPr>
          <a:xfrm>
            <a:off x="11198451" y="114452"/>
            <a:ext cx="964685" cy="950729"/>
          </a:xfrm>
          <a:prstGeom prst="rect">
            <a:avLst/>
          </a:prstGeom>
        </p:spPr>
      </p:pic>
      <p:pic>
        <p:nvPicPr>
          <p:cNvPr id="13" name="Imagem 13" descr="Uma imagem contendo cd&#10;&#10;Descrição gerada automaticamente">
            <a:extLst>
              <a:ext uri="{FF2B5EF4-FFF2-40B4-BE49-F238E27FC236}">
                <a16:creationId xmlns:a16="http://schemas.microsoft.com/office/drawing/2014/main" id="{291946E3-606D-4C87-9D38-A6147470CB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88" t="30000" r="17801" b="6842"/>
          <a:stretch/>
        </p:blipFill>
        <p:spPr>
          <a:xfrm>
            <a:off x="7787863" y="5795512"/>
            <a:ext cx="1032269" cy="1013681"/>
          </a:xfrm>
          <a:prstGeom prst="rect">
            <a:avLst/>
          </a:prstGeom>
        </p:spPr>
      </p:pic>
      <p:pic>
        <p:nvPicPr>
          <p:cNvPr id="15" name="Imagem 15" descr="Uma imagem contendo desenho&#10;&#10;Descrição gerada automaticamente">
            <a:extLst>
              <a:ext uri="{FF2B5EF4-FFF2-40B4-BE49-F238E27FC236}">
                <a16:creationId xmlns:a16="http://schemas.microsoft.com/office/drawing/2014/main" id="{83A64516-D30B-4C4E-A80F-F4580A103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9539" y="169850"/>
            <a:ext cx="941443" cy="916127"/>
          </a:xfrm>
          <a:prstGeom prst="rect">
            <a:avLst/>
          </a:prstGeom>
        </p:spPr>
      </p:pic>
      <p:pic>
        <p:nvPicPr>
          <p:cNvPr id="16" name="Imagem 16">
            <a:extLst>
              <a:ext uri="{FF2B5EF4-FFF2-40B4-BE49-F238E27FC236}">
                <a16:creationId xmlns:a16="http://schemas.microsoft.com/office/drawing/2014/main" id="{CCAA1EF4-1A7C-4EC3-8D87-7E7A5C4EE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77" t="34737" r="15213" b="7895"/>
          <a:stretch/>
        </p:blipFill>
        <p:spPr>
          <a:xfrm>
            <a:off x="11007305" y="5853023"/>
            <a:ext cx="1061159" cy="883621"/>
          </a:xfrm>
          <a:prstGeom prst="rect">
            <a:avLst/>
          </a:prstGeom>
        </p:spPr>
      </p:pic>
      <p:pic>
        <p:nvPicPr>
          <p:cNvPr id="17" name="Imagem 17" descr="Uma imagem contendo cd&#10;&#10;Descrição gerada automaticamente">
            <a:extLst>
              <a:ext uri="{FF2B5EF4-FFF2-40B4-BE49-F238E27FC236}">
                <a16:creationId xmlns:a16="http://schemas.microsoft.com/office/drawing/2014/main" id="{CD672214-0EC4-4B7B-A621-0B173CF4C5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18" t="42408" r="10471" b="26178"/>
          <a:stretch/>
        </p:blipFill>
        <p:spPr>
          <a:xfrm>
            <a:off x="6305910" y="6025551"/>
            <a:ext cx="1493000" cy="646083"/>
          </a:xfrm>
          <a:prstGeom prst="rect">
            <a:avLst/>
          </a:prstGeom>
        </p:spPr>
      </p:pic>
      <p:pic>
        <p:nvPicPr>
          <p:cNvPr id="18" name="Imagem 18">
            <a:extLst>
              <a:ext uri="{FF2B5EF4-FFF2-40B4-BE49-F238E27FC236}">
                <a16:creationId xmlns:a16="http://schemas.microsoft.com/office/drawing/2014/main" id="{B23686E5-C79D-4EF4-99A9-F27877E2FC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565" t="37895" r="12565" b="17895"/>
          <a:stretch/>
        </p:blipFill>
        <p:spPr>
          <a:xfrm>
            <a:off x="5170099" y="5982419"/>
            <a:ext cx="1234303" cy="752711"/>
          </a:xfrm>
          <a:prstGeom prst="rect">
            <a:avLst/>
          </a:prstGeom>
        </p:spPr>
      </p:pic>
      <p:pic>
        <p:nvPicPr>
          <p:cNvPr id="19" name="Imagem 19" descr="Uma imagem contendo cd&#10;&#10;Descrição gerada automaticamente">
            <a:extLst>
              <a:ext uri="{FF2B5EF4-FFF2-40B4-BE49-F238E27FC236}">
                <a16:creationId xmlns:a16="http://schemas.microsoft.com/office/drawing/2014/main" id="{A2A7BCF5-174F-4E70-B197-370BE2D037D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25" t="32105" r="17907" b="10126"/>
          <a:stretch/>
        </p:blipFill>
        <p:spPr>
          <a:xfrm>
            <a:off x="4120551" y="5867400"/>
            <a:ext cx="1059169" cy="952115"/>
          </a:xfrm>
          <a:prstGeom prst="rect">
            <a:avLst/>
          </a:prstGeom>
        </p:spPr>
      </p:pic>
      <p:pic>
        <p:nvPicPr>
          <p:cNvPr id="20" name="Imagem 20">
            <a:extLst>
              <a:ext uri="{FF2B5EF4-FFF2-40B4-BE49-F238E27FC236}">
                <a16:creationId xmlns:a16="http://schemas.microsoft.com/office/drawing/2014/main" id="{9251DF01-94D3-4DC3-95D0-D6E2FEF058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089" t="42105" r="10995" b="33158"/>
          <a:stretch/>
        </p:blipFill>
        <p:spPr>
          <a:xfrm>
            <a:off x="2826589" y="6140570"/>
            <a:ext cx="1349292" cy="448550"/>
          </a:xfrm>
          <a:prstGeom prst="rect">
            <a:avLst/>
          </a:prstGeom>
        </p:spPr>
      </p:pic>
      <p:pic>
        <p:nvPicPr>
          <p:cNvPr id="21" name="Imagem 21">
            <a:extLst>
              <a:ext uri="{FF2B5EF4-FFF2-40B4-BE49-F238E27FC236}">
                <a16:creationId xmlns:a16="http://schemas.microsoft.com/office/drawing/2014/main" id="{284AEAD5-68CD-485F-8420-0A6CE613AE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372" t="31053" r="17867" b="6842"/>
          <a:stretch/>
        </p:blipFill>
        <p:spPr>
          <a:xfrm>
            <a:off x="10187796" y="121356"/>
            <a:ext cx="993970" cy="950730"/>
          </a:xfrm>
          <a:prstGeom prst="rect">
            <a:avLst/>
          </a:prstGeom>
        </p:spPr>
      </p:pic>
      <p:pic>
        <p:nvPicPr>
          <p:cNvPr id="22" name="Imagem 22">
            <a:extLst>
              <a:ext uri="{FF2B5EF4-FFF2-40B4-BE49-F238E27FC236}">
                <a16:creationId xmlns:a16="http://schemas.microsoft.com/office/drawing/2014/main" id="{1A431051-D14D-4FEF-927C-457F6B04E7A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372" t="34737" r="20942" b="6842"/>
          <a:stretch/>
        </p:blipFill>
        <p:spPr>
          <a:xfrm>
            <a:off x="8289856" y="175106"/>
            <a:ext cx="962868" cy="907596"/>
          </a:xfrm>
          <a:prstGeom prst="rect">
            <a:avLst/>
          </a:prstGeom>
        </p:spPr>
      </p:pic>
      <p:pic>
        <p:nvPicPr>
          <p:cNvPr id="24" name="Imagem 24">
            <a:extLst>
              <a:ext uri="{FF2B5EF4-FFF2-40B4-BE49-F238E27FC236}">
                <a16:creationId xmlns:a16="http://schemas.microsoft.com/office/drawing/2014/main" id="{FEE262F2-6058-471C-96A3-528D72FB755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2381" t="35425" r="11105" b="20202"/>
          <a:stretch/>
        </p:blipFill>
        <p:spPr>
          <a:xfrm>
            <a:off x="1676400" y="6098450"/>
            <a:ext cx="1153991" cy="636991"/>
          </a:xfrm>
          <a:prstGeom prst="rect">
            <a:avLst/>
          </a:prstGeom>
        </p:spPr>
      </p:pic>
      <p:pic>
        <p:nvPicPr>
          <p:cNvPr id="25" name="Imagem 25">
            <a:extLst>
              <a:ext uri="{FF2B5EF4-FFF2-40B4-BE49-F238E27FC236}">
                <a16:creationId xmlns:a16="http://schemas.microsoft.com/office/drawing/2014/main" id="{BD443BE7-B45C-4042-B32B-D3846F615E0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541" t="37368" r="106" b="20831"/>
          <a:stretch/>
        </p:blipFill>
        <p:spPr>
          <a:xfrm>
            <a:off x="123645" y="6097437"/>
            <a:ext cx="1561805" cy="62909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54139B11-69ED-495B-B8A3-90DFFC5A0FA5}"/>
              </a:ext>
            </a:extLst>
          </p:cNvPr>
          <p:cNvSpPr txBox="1"/>
          <p:nvPr/>
        </p:nvSpPr>
        <p:spPr>
          <a:xfrm>
            <a:off x="10187796" y="5745189"/>
            <a:ext cx="16505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Apoio</a:t>
            </a:r>
          </a:p>
        </p:txBody>
      </p:sp>
      <p:pic>
        <p:nvPicPr>
          <p:cNvPr id="27" name="Imagem 27" descr="Uma imagem contendo comida, placa&#10;&#10;Descrição gerada automaticamente">
            <a:extLst>
              <a:ext uri="{FF2B5EF4-FFF2-40B4-BE49-F238E27FC236}">
                <a16:creationId xmlns:a16="http://schemas.microsoft.com/office/drawing/2014/main" id="{F76B13C8-779D-429E-80D1-A9510AD2C2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9519" y="121356"/>
            <a:ext cx="996914" cy="9842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3A72E7D-55B2-449F-A716-2A8B03FFFD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6080" y="171831"/>
            <a:ext cx="907597" cy="90759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F41A97A-C221-4B3A-B6AD-AE9BA72C89E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3144" t="2232" r="24110" b="3335"/>
          <a:stretch/>
        </p:blipFill>
        <p:spPr>
          <a:xfrm>
            <a:off x="6474507" y="165429"/>
            <a:ext cx="907597" cy="9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t-BR" dirty="0"/>
              <a:t>Tópicos do trabalho:</a:t>
            </a:r>
            <a:br>
              <a:rPr lang="pt-BR" dirty="0"/>
            </a:br>
            <a:r>
              <a:rPr lang="pt-BR" sz="2400" dirty="0">
                <a:cs typeface="Calibri Light"/>
              </a:rPr>
              <a:t>coloque os tópicos básicos do trabalho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pt-BR" dirty="0"/>
              <a:t>INTRODUÇÃO : conceitos, e objetivos gerais</a:t>
            </a:r>
          </a:p>
          <a:p>
            <a:r>
              <a:rPr lang="pt-BR" dirty="0"/>
              <a:t>METODOLOGIA</a:t>
            </a:r>
          </a:p>
          <a:p>
            <a:r>
              <a:rPr lang="pt-BR" dirty="0"/>
              <a:t>RESULTADOS</a:t>
            </a:r>
          </a:p>
          <a:p>
            <a:pPr lvl="1"/>
            <a:r>
              <a:rPr lang="pt-BR" dirty="0"/>
              <a:t>Analises estatísticas importantes ( se houver)</a:t>
            </a:r>
          </a:p>
          <a:p>
            <a:r>
              <a:rPr lang="pt-BR" dirty="0"/>
              <a:t>CONCUSÃO </a:t>
            </a:r>
          </a:p>
          <a:p>
            <a:r>
              <a:rPr lang="pt-BR" dirty="0"/>
              <a:t>OBS: esses </a:t>
            </a:r>
            <a:r>
              <a:rPr lang="pt-BR" dirty="0" err="1"/>
              <a:t>topicos</a:t>
            </a:r>
            <a:r>
              <a:rPr lang="pt-BR" dirty="0"/>
              <a:t> acima é apenas um modelo, mas pode segui outra ordem. </a:t>
            </a:r>
          </a:p>
        </p:txBody>
      </p:sp>
      <p:pic>
        <p:nvPicPr>
          <p:cNvPr id="3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AB2D46E5-151F-4AB7-B0F6-B616FA60E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" t="28082" r="3023" b="31849"/>
          <a:stretch/>
        </p:blipFill>
        <p:spPr>
          <a:xfrm>
            <a:off x="8461931" y="45448"/>
            <a:ext cx="3705237" cy="11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cs typeface="Calibri Light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Conceitos gerais </a:t>
            </a:r>
          </a:p>
          <a:p>
            <a:r>
              <a:rPr lang="pt-BR" dirty="0"/>
              <a:t>Objetivos 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477122B-FD67-434E-8427-8591F6CA4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5C1F3B4-2EF7-41D1-9D84-DEAB0E06B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" t="28082" r="3023" b="31849"/>
          <a:stretch/>
        </p:blipFill>
        <p:spPr>
          <a:xfrm>
            <a:off x="8461931" y="45448"/>
            <a:ext cx="3705237" cy="11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>
                <a:cs typeface="Calibri Light"/>
              </a:rPr>
              <a:t>Metodologia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918495"/>
              </p:ext>
            </p:extLst>
          </p:nvPr>
        </p:nvGraphicFramePr>
        <p:xfrm>
          <a:off x="4715534" y="803275"/>
          <a:ext cx="6684304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5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BA32B09-A50E-41B1-BEBD-38963B8373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09" t="28082" r="3023" b="31849"/>
          <a:stretch/>
        </p:blipFill>
        <p:spPr>
          <a:xfrm>
            <a:off x="8461931" y="45448"/>
            <a:ext cx="3705237" cy="11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>
                <a:cs typeface="Calibri Light"/>
              </a:rPr>
              <a:t>Resultado ou relato de caso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25799"/>
              </p:ext>
            </p:extLst>
          </p:nvPr>
        </p:nvGraphicFramePr>
        <p:xfrm>
          <a:off x="8755572" y="4627652"/>
          <a:ext cx="3291248" cy="20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AF921349-5A36-49A4-AF19-59BE32CDE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9" t="28082" r="3023" b="31849"/>
          <a:stretch/>
        </p:blipFill>
        <p:spPr>
          <a:xfrm>
            <a:off x="8461931" y="45448"/>
            <a:ext cx="3705237" cy="1197499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64AA8E4-F610-4BB1-A005-E5BA92FD6C3A}"/>
              </a:ext>
            </a:extLst>
          </p:cNvPr>
          <p:cNvSpPr txBox="1">
            <a:spLocks/>
          </p:cNvSpPr>
          <p:nvPr/>
        </p:nvSpPr>
        <p:spPr>
          <a:xfrm>
            <a:off x="4732689" y="1435791"/>
            <a:ext cx="6269591" cy="2382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,</a:t>
            </a:r>
          </a:p>
          <a:p>
            <a:r>
              <a:rPr lang="pt-BR" dirty="0"/>
              <a:t>,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>
                <a:cs typeface="Calibri Light"/>
              </a:rPr>
              <a:t>Conclusão</a:t>
            </a:r>
            <a:endParaRPr lang="pt-BR" dirty="0" err="1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372E6B9-8766-41BE-A0AB-828990956DEF}"/>
              </a:ext>
            </a:extLst>
          </p:cNvPr>
          <p:cNvSpPr txBox="1">
            <a:spLocks/>
          </p:cNvSpPr>
          <p:nvPr/>
        </p:nvSpPr>
        <p:spPr>
          <a:xfrm>
            <a:off x="4732689" y="1435791"/>
            <a:ext cx="6269591" cy="2382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,</a:t>
            </a:r>
          </a:p>
          <a:p>
            <a:r>
              <a:rPr lang="pt-BR" dirty="0"/>
              <a:t>,</a:t>
            </a:r>
          </a:p>
          <a:p>
            <a:endParaRPr lang="pt-BR" dirty="0"/>
          </a:p>
        </p:txBody>
      </p:sp>
      <p:pic>
        <p:nvPicPr>
          <p:cNvPr id="25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FE019FF8-2783-45EC-88EB-EC3A5C79B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" t="28082" r="3023" b="31849"/>
          <a:stretch/>
        </p:blipFill>
        <p:spPr>
          <a:xfrm>
            <a:off x="8461931" y="45448"/>
            <a:ext cx="3705237" cy="11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>
                <a:cs typeface="Calibri Light"/>
              </a:rPr>
              <a:t>Obrigado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pic>
        <p:nvPicPr>
          <p:cNvPr id="5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C8B6DEB-6A1E-4C5B-9E32-E32FDE713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" t="28082" r="3023" b="31849"/>
          <a:stretch/>
        </p:blipFill>
        <p:spPr>
          <a:xfrm>
            <a:off x="8404422" y="5480089"/>
            <a:ext cx="3705237" cy="11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AFF00-647E-4627-9B6C-A5CDC1F32200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160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 Light</vt:lpstr>
      <vt:lpstr>Euphemia</vt:lpstr>
      <vt:lpstr>Rockwell</vt:lpstr>
      <vt:lpstr>Wingdings</vt:lpstr>
      <vt:lpstr>Atlas</vt:lpstr>
      <vt:lpstr>Título do trabalho SUBTITULO DO TRABALHO</vt:lpstr>
      <vt:lpstr>Tópicos do trabalho: coloque os tópicos básicos do trabalho</vt:lpstr>
      <vt:lpstr>Introdução</vt:lpstr>
      <vt:lpstr>Metodologia</vt:lpstr>
      <vt:lpstr>Resultado ou relato de caso</vt:lpstr>
      <vt:lpstr>Conclusão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 Layout de Imagens</dc:title>
  <dc:creator>Luana Neves</dc:creator>
  <cp:lastModifiedBy>Beatriz Ortegal Freire</cp:lastModifiedBy>
  <cp:revision>241</cp:revision>
  <dcterms:created xsi:type="dcterms:W3CDTF">2014-04-17T22:28:38Z</dcterms:created>
  <dcterms:modified xsi:type="dcterms:W3CDTF">2020-08-18T00:48:42Z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