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6004500" cy="43200638"/>
  <p:notesSz cx="6858000" cy="9144000"/>
  <p:defaultTextStyle>
    <a:defPPr>
      <a:defRPr lang="pt-BR"/>
    </a:defPPr>
    <a:lvl1pPr marL="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1pPr>
    <a:lvl2pPr marL="2159996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2pPr>
    <a:lvl3pPr marL="4319991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3pPr>
    <a:lvl4pPr marL="6479987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4pPr>
    <a:lvl5pPr marL="8639983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5pPr>
    <a:lvl6pPr marL="10799978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6pPr>
    <a:lvl7pPr marL="12959974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7pPr>
    <a:lvl8pPr marL="1511997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8pPr>
    <a:lvl9pPr marL="17279965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7" d="100"/>
          <a:sy n="17" d="100"/>
        </p:scale>
        <p:origin x="-2862" y="-126"/>
      </p:cViewPr>
      <p:guideLst>
        <p:guide orient="horz" pos="13607"/>
        <p:guide pos="113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02FCA-7600-46D3-858C-C49DBA0399D5}" type="datetimeFigureOut">
              <a:rPr lang="pt-BR" smtClean="0"/>
              <a:t>08/11/2018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00250" y="685800"/>
            <a:ext cx="2857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1AB72-3F6E-4CFC-89E4-29317F5C31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533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000250" y="685800"/>
            <a:ext cx="28575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1AB72-3F6E-4CFC-89E4-29317F5C31A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61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00339" y="13420208"/>
            <a:ext cx="30603825" cy="926013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00675" y="24480362"/>
            <a:ext cx="25203150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9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9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9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9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9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9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9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08/11/2018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89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08/11/2018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09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6103263" y="1730037"/>
            <a:ext cx="8101013" cy="3686054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800226" y="1730037"/>
            <a:ext cx="23702962" cy="3686054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08/11/2018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45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08/11/2018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84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4110" y="27760412"/>
            <a:ext cx="30603825" cy="8580127"/>
          </a:xfrm>
        </p:spPr>
        <p:txBody>
          <a:bodyPr anchor="t"/>
          <a:lstStyle>
            <a:lvl1pPr algn="l">
              <a:defRPr sz="18897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844110" y="18310279"/>
            <a:ext cx="30603825" cy="9450135"/>
          </a:xfrm>
        </p:spPr>
        <p:txBody>
          <a:bodyPr anchor="b"/>
          <a:lstStyle>
            <a:lvl1pPr marL="0" indent="0">
              <a:buNone/>
              <a:defRPr sz="9449">
                <a:solidFill>
                  <a:schemeClr val="tx1">
                    <a:tint val="75000"/>
                  </a:schemeClr>
                </a:solidFill>
              </a:defRPr>
            </a:lvl1pPr>
            <a:lvl2pPr marL="2159950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2pPr>
            <a:lvl3pPr marL="43199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3pPr>
            <a:lvl4pPr marL="6479850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4pPr>
            <a:lvl5pPr marL="8639800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5pPr>
            <a:lvl6pPr marL="10799750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6pPr>
            <a:lvl7pPr marL="12959700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7pPr>
            <a:lvl8pPr marL="15119650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8pPr>
            <a:lvl9pPr marL="17279600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08/11/2018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58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800225" y="10080157"/>
            <a:ext cx="15901988" cy="28510423"/>
          </a:xfrm>
        </p:spPr>
        <p:txBody>
          <a:bodyPr/>
          <a:lstStyle>
            <a:lvl1pPr>
              <a:defRPr sz="13228"/>
            </a:lvl1pPr>
            <a:lvl2pPr>
              <a:defRPr sz="11338"/>
            </a:lvl2pPr>
            <a:lvl3pPr>
              <a:defRPr sz="9449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302287" y="10080157"/>
            <a:ext cx="15901988" cy="28510423"/>
          </a:xfrm>
        </p:spPr>
        <p:txBody>
          <a:bodyPr/>
          <a:lstStyle>
            <a:lvl1pPr>
              <a:defRPr sz="13228"/>
            </a:lvl1pPr>
            <a:lvl2pPr>
              <a:defRPr sz="11338"/>
            </a:lvl2pPr>
            <a:lvl3pPr>
              <a:defRPr sz="9449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08/11/2018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964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00228" y="9670145"/>
            <a:ext cx="15908240" cy="4030056"/>
          </a:xfrm>
        </p:spPr>
        <p:txBody>
          <a:bodyPr anchor="b"/>
          <a:lstStyle>
            <a:lvl1pPr marL="0" indent="0">
              <a:buNone/>
              <a:defRPr sz="11338" b="1"/>
            </a:lvl1pPr>
            <a:lvl2pPr marL="2159950" indent="0">
              <a:buNone/>
              <a:defRPr sz="9449" b="1"/>
            </a:lvl2pPr>
            <a:lvl3pPr marL="4319900" indent="0">
              <a:buNone/>
              <a:defRPr sz="8504" b="1"/>
            </a:lvl3pPr>
            <a:lvl4pPr marL="6479850" indent="0">
              <a:buNone/>
              <a:defRPr sz="7559" b="1"/>
            </a:lvl4pPr>
            <a:lvl5pPr marL="8639800" indent="0">
              <a:buNone/>
              <a:defRPr sz="7559" b="1"/>
            </a:lvl5pPr>
            <a:lvl6pPr marL="10799750" indent="0">
              <a:buNone/>
              <a:defRPr sz="7559" b="1"/>
            </a:lvl6pPr>
            <a:lvl7pPr marL="12959700" indent="0">
              <a:buNone/>
              <a:defRPr sz="7559" b="1"/>
            </a:lvl7pPr>
            <a:lvl8pPr marL="15119650" indent="0">
              <a:buNone/>
              <a:defRPr sz="7559" b="1"/>
            </a:lvl8pPr>
            <a:lvl9pPr marL="17279600" indent="0">
              <a:buNone/>
              <a:defRPr sz="755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00228" y="13700202"/>
            <a:ext cx="15908240" cy="24890371"/>
          </a:xfrm>
        </p:spPr>
        <p:txBody>
          <a:bodyPr/>
          <a:lstStyle>
            <a:lvl1pPr>
              <a:defRPr sz="11338"/>
            </a:lvl1pPr>
            <a:lvl2pPr>
              <a:defRPr sz="9449"/>
            </a:lvl2pPr>
            <a:lvl3pPr>
              <a:defRPr sz="8504"/>
            </a:lvl3pPr>
            <a:lvl4pPr>
              <a:defRPr sz="7559"/>
            </a:lvl4pPr>
            <a:lvl5pPr>
              <a:defRPr sz="7559"/>
            </a:lvl5pPr>
            <a:lvl6pPr>
              <a:defRPr sz="7559"/>
            </a:lvl6pPr>
            <a:lvl7pPr>
              <a:defRPr sz="7559"/>
            </a:lvl7pPr>
            <a:lvl8pPr>
              <a:defRPr sz="7559"/>
            </a:lvl8pPr>
            <a:lvl9pPr>
              <a:defRPr sz="755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8289790" y="9670145"/>
            <a:ext cx="15914488" cy="4030056"/>
          </a:xfrm>
        </p:spPr>
        <p:txBody>
          <a:bodyPr anchor="b"/>
          <a:lstStyle>
            <a:lvl1pPr marL="0" indent="0">
              <a:buNone/>
              <a:defRPr sz="11338" b="1"/>
            </a:lvl1pPr>
            <a:lvl2pPr marL="2159950" indent="0">
              <a:buNone/>
              <a:defRPr sz="9449" b="1"/>
            </a:lvl2pPr>
            <a:lvl3pPr marL="4319900" indent="0">
              <a:buNone/>
              <a:defRPr sz="8504" b="1"/>
            </a:lvl3pPr>
            <a:lvl4pPr marL="6479850" indent="0">
              <a:buNone/>
              <a:defRPr sz="7559" b="1"/>
            </a:lvl4pPr>
            <a:lvl5pPr marL="8639800" indent="0">
              <a:buNone/>
              <a:defRPr sz="7559" b="1"/>
            </a:lvl5pPr>
            <a:lvl6pPr marL="10799750" indent="0">
              <a:buNone/>
              <a:defRPr sz="7559" b="1"/>
            </a:lvl6pPr>
            <a:lvl7pPr marL="12959700" indent="0">
              <a:buNone/>
              <a:defRPr sz="7559" b="1"/>
            </a:lvl7pPr>
            <a:lvl8pPr marL="15119650" indent="0">
              <a:buNone/>
              <a:defRPr sz="7559" b="1"/>
            </a:lvl8pPr>
            <a:lvl9pPr marL="17279600" indent="0">
              <a:buNone/>
              <a:defRPr sz="755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8289790" y="13700202"/>
            <a:ext cx="15914488" cy="24890371"/>
          </a:xfrm>
        </p:spPr>
        <p:txBody>
          <a:bodyPr/>
          <a:lstStyle>
            <a:lvl1pPr>
              <a:defRPr sz="11338"/>
            </a:lvl1pPr>
            <a:lvl2pPr>
              <a:defRPr sz="9449"/>
            </a:lvl2pPr>
            <a:lvl3pPr>
              <a:defRPr sz="8504"/>
            </a:lvl3pPr>
            <a:lvl4pPr>
              <a:defRPr sz="7559"/>
            </a:lvl4pPr>
            <a:lvl5pPr>
              <a:defRPr sz="7559"/>
            </a:lvl5pPr>
            <a:lvl6pPr>
              <a:defRPr sz="7559"/>
            </a:lvl6pPr>
            <a:lvl7pPr>
              <a:defRPr sz="7559"/>
            </a:lvl7pPr>
            <a:lvl8pPr>
              <a:defRPr sz="7559"/>
            </a:lvl8pPr>
            <a:lvl9pPr>
              <a:defRPr sz="755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08/11/2018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55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08/11/2018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77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08/11/2018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68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0228" y="1720027"/>
            <a:ext cx="11845234" cy="7320108"/>
          </a:xfrm>
        </p:spPr>
        <p:txBody>
          <a:bodyPr anchor="b"/>
          <a:lstStyle>
            <a:lvl1pPr algn="l">
              <a:defRPr sz="944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76760" y="1720030"/>
            <a:ext cx="20127518" cy="36870549"/>
          </a:xfrm>
        </p:spPr>
        <p:txBody>
          <a:bodyPr/>
          <a:lstStyle>
            <a:lvl1pPr>
              <a:defRPr sz="15118"/>
            </a:lvl1pPr>
            <a:lvl2pPr>
              <a:defRPr sz="13228"/>
            </a:lvl2pPr>
            <a:lvl3pPr>
              <a:defRPr sz="11338"/>
            </a:lvl3pPr>
            <a:lvl4pPr>
              <a:defRPr sz="9449"/>
            </a:lvl4pPr>
            <a:lvl5pPr>
              <a:defRPr sz="9449"/>
            </a:lvl5pPr>
            <a:lvl6pPr>
              <a:defRPr sz="9449"/>
            </a:lvl6pPr>
            <a:lvl7pPr>
              <a:defRPr sz="9449"/>
            </a:lvl7pPr>
            <a:lvl8pPr>
              <a:defRPr sz="9449"/>
            </a:lvl8pPr>
            <a:lvl9pPr>
              <a:defRPr sz="944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00228" y="9040139"/>
            <a:ext cx="11845234" cy="29550441"/>
          </a:xfrm>
        </p:spPr>
        <p:txBody>
          <a:bodyPr/>
          <a:lstStyle>
            <a:lvl1pPr marL="0" indent="0">
              <a:buNone/>
              <a:defRPr sz="6614"/>
            </a:lvl1pPr>
            <a:lvl2pPr marL="2159950" indent="0">
              <a:buNone/>
              <a:defRPr sz="5669"/>
            </a:lvl2pPr>
            <a:lvl3pPr marL="4319900" indent="0">
              <a:buNone/>
              <a:defRPr sz="4724"/>
            </a:lvl3pPr>
            <a:lvl4pPr marL="6479850" indent="0">
              <a:buNone/>
              <a:defRPr sz="4252"/>
            </a:lvl4pPr>
            <a:lvl5pPr marL="8639800" indent="0">
              <a:buNone/>
              <a:defRPr sz="4252"/>
            </a:lvl5pPr>
            <a:lvl6pPr marL="10799750" indent="0">
              <a:buNone/>
              <a:defRPr sz="4252"/>
            </a:lvl6pPr>
            <a:lvl7pPr marL="12959700" indent="0">
              <a:buNone/>
              <a:defRPr sz="4252"/>
            </a:lvl7pPr>
            <a:lvl8pPr marL="15119650" indent="0">
              <a:buNone/>
              <a:defRPr sz="4252"/>
            </a:lvl8pPr>
            <a:lvl9pPr marL="17279600" indent="0">
              <a:buNone/>
              <a:defRPr sz="425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08/11/2018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945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57134" y="30240449"/>
            <a:ext cx="21602700" cy="3570057"/>
          </a:xfrm>
        </p:spPr>
        <p:txBody>
          <a:bodyPr anchor="b"/>
          <a:lstStyle>
            <a:lvl1pPr algn="l">
              <a:defRPr sz="944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7057134" y="3860056"/>
            <a:ext cx="21602700" cy="25920383"/>
          </a:xfrm>
        </p:spPr>
        <p:txBody>
          <a:bodyPr/>
          <a:lstStyle>
            <a:lvl1pPr marL="0" indent="0">
              <a:buNone/>
              <a:defRPr sz="15118"/>
            </a:lvl1pPr>
            <a:lvl2pPr marL="2159950" indent="0">
              <a:buNone/>
              <a:defRPr sz="13228"/>
            </a:lvl2pPr>
            <a:lvl3pPr marL="4319900" indent="0">
              <a:buNone/>
              <a:defRPr sz="11338"/>
            </a:lvl3pPr>
            <a:lvl4pPr marL="6479850" indent="0">
              <a:buNone/>
              <a:defRPr sz="9449"/>
            </a:lvl4pPr>
            <a:lvl5pPr marL="8639800" indent="0">
              <a:buNone/>
              <a:defRPr sz="9449"/>
            </a:lvl5pPr>
            <a:lvl6pPr marL="10799750" indent="0">
              <a:buNone/>
              <a:defRPr sz="9449"/>
            </a:lvl6pPr>
            <a:lvl7pPr marL="12959700" indent="0">
              <a:buNone/>
              <a:defRPr sz="9449"/>
            </a:lvl7pPr>
            <a:lvl8pPr marL="15119650" indent="0">
              <a:buNone/>
              <a:defRPr sz="9449"/>
            </a:lvl8pPr>
            <a:lvl9pPr marL="17279600" indent="0">
              <a:buNone/>
              <a:defRPr sz="9449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57134" y="33810506"/>
            <a:ext cx="21602700" cy="5070070"/>
          </a:xfrm>
        </p:spPr>
        <p:txBody>
          <a:bodyPr/>
          <a:lstStyle>
            <a:lvl1pPr marL="0" indent="0">
              <a:buNone/>
              <a:defRPr sz="6614"/>
            </a:lvl1pPr>
            <a:lvl2pPr marL="2159950" indent="0">
              <a:buNone/>
              <a:defRPr sz="5669"/>
            </a:lvl2pPr>
            <a:lvl3pPr marL="4319900" indent="0">
              <a:buNone/>
              <a:defRPr sz="4724"/>
            </a:lvl3pPr>
            <a:lvl4pPr marL="6479850" indent="0">
              <a:buNone/>
              <a:defRPr sz="4252"/>
            </a:lvl4pPr>
            <a:lvl5pPr marL="8639800" indent="0">
              <a:buNone/>
              <a:defRPr sz="4252"/>
            </a:lvl5pPr>
            <a:lvl6pPr marL="10799750" indent="0">
              <a:buNone/>
              <a:defRPr sz="4252"/>
            </a:lvl6pPr>
            <a:lvl7pPr marL="12959700" indent="0">
              <a:buNone/>
              <a:defRPr sz="4252"/>
            </a:lvl7pPr>
            <a:lvl8pPr marL="15119650" indent="0">
              <a:buNone/>
              <a:defRPr sz="4252"/>
            </a:lvl8pPr>
            <a:lvl9pPr marL="17279600" indent="0">
              <a:buNone/>
              <a:defRPr sz="425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08/11/2018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7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800226" y="1730029"/>
            <a:ext cx="32404050" cy="720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00226" y="10080157"/>
            <a:ext cx="32404050" cy="28510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800225" y="40040597"/>
            <a:ext cx="8401050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40143-7934-4F1F-9605-67416021F22D}" type="datetimeFigureOut">
              <a:rPr lang="pt-BR" smtClean="0"/>
              <a:t>08/11/2018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2301538" y="40040597"/>
            <a:ext cx="11401426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5803225" y="40040597"/>
            <a:ext cx="8401050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66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900" rtl="0" eaLnBrk="1" latinLnBrk="0" hangingPunct="1">
        <a:spcBef>
          <a:spcPct val="0"/>
        </a:spcBef>
        <a:buNone/>
        <a:defRPr sz="207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9962" indent="-1619962" algn="l" defTabSz="43199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18" kern="1200">
          <a:solidFill>
            <a:schemeClr val="tx1"/>
          </a:solidFill>
          <a:latin typeface="+mn-lt"/>
          <a:ea typeface="+mn-ea"/>
          <a:cs typeface="+mn-cs"/>
        </a:defRPr>
      </a:lvl1pPr>
      <a:lvl2pPr marL="3509919" indent="-1349969" algn="l" defTabSz="43199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28" kern="1200">
          <a:solidFill>
            <a:schemeClr val="tx1"/>
          </a:solidFill>
          <a:latin typeface="+mn-lt"/>
          <a:ea typeface="+mn-ea"/>
          <a:cs typeface="+mn-cs"/>
        </a:defRPr>
      </a:lvl2pPr>
      <a:lvl3pPr marL="5399875" indent="-1079975" algn="l" defTabSz="43199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38" kern="1200">
          <a:solidFill>
            <a:schemeClr val="tx1"/>
          </a:solidFill>
          <a:latin typeface="+mn-lt"/>
          <a:ea typeface="+mn-ea"/>
          <a:cs typeface="+mn-cs"/>
        </a:defRPr>
      </a:lvl3pPr>
      <a:lvl4pPr marL="7559825" indent="-1079975" algn="l" defTabSz="43199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449" kern="1200">
          <a:solidFill>
            <a:schemeClr val="tx1"/>
          </a:solidFill>
          <a:latin typeface="+mn-lt"/>
          <a:ea typeface="+mn-ea"/>
          <a:cs typeface="+mn-cs"/>
        </a:defRPr>
      </a:lvl4pPr>
      <a:lvl5pPr marL="9719775" indent="-1079975" algn="l" defTabSz="4319900" rtl="0" eaLnBrk="1" latinLnBrk="0" hangingPunct="1">
        <a:spcBef>
          <a:spcPct val="20000"/>
        </a:spcBef>
        <a:buFont typeface="Arial" panose="020B0604020202020204" pitchFamily="34" charset="0"/>
        <a:buChar char="»"/>
        <a:defRPr sz="9449" kern="1200">
          <a:solidFill>
            <a:schemeClr val="tx1"/>
          </a:solidFill>
          <a:latin typeface="+mn-lt"/>
          <a:ea typeface="+mn-ea"/>
          <a:cs typeface="+mn-cs"/>
        </a:defRPr>
      </a:lvl5pPr>
      <a:lvl6pPr marL="11879725" indent="-1079975" algn="l" defTabSz="43199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6pPr>
      <a:lvl7pPr marL="14039675" indent="-1079975" algn="l" defTabSz="43199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7pPr>
      <a:lvl8pPr marL="16199625" indent="-1079975" algn="l" defTabSz="43199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8pPr>
      <a:lvl9pPr marL="18359575" indent="-1079975" algn="l" defTabSz="43199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1pPr>
      <a:lvl2pPr marL="21599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4798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86398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07997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29597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51196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72796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ângulo 28"/>
          <p:cNvSpPr/>
          <p:nvPr/>
        </p:nvSpPr>
        <p:spPr>
          <a:xfrm>
            <a:off x="0" y="1"/>
            <a:ext cx="36004500" cy="416102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97"/>
          <a:stretch/>
        </p:blipFill>
        <p:spPr>
          <a:xfrm>
            <a:off x="5284430" y="40461579"/>
            <a:ext cx="25435643" cy="2669132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74" b="14263"/>
          <a:stretch/>
        </p:blipFill>
        <p:spPr>
          <a:xfrm>
            <a:off x="312985" y="54727"/>
            <a:ext cx="4971444" cy="4235117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76" b="28286"/>
          <a:stretch/>
        </p:blipFill>
        <p:spPr>
          <a:xfrm>
            <a:off x="5733605" y="86111"/>
            <a:ext cx="12243126" cy="4203732"/>
          </a:xfrm>
          <a:prstGeom prst="rect">
            <a:avLst/>
          </a:prstGeom>
        </p:spPr>
      </p:pic>
      <p:sp>
        <p:nvSpPr>
          <p:cNvPr id="31" name="Retângulo 30"/>
          <p:cNvSpPr/>
          <p:nvPr/>
        </p:nvSpPr>
        <p:spPr>
          <a:xfrm>
            <a:off x="31098677" y="576065"/>
            <a:ext cx="3680950" cy="2878238"/>
          </a:xfrm>
          <a:prstGeom prst="rect">
            <a:avLst/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Coloque aqui a logo de sua instituição</a:t>
            </a:r>
            <a:endParaRPr lang="pt-BR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8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8</Words>
  <Application>Microsoft Office PowerPoint</Application>
  <PresentationFormat>Personalizar</PresentationFormat>
  <Paragraphs>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Altem</dc:creator>
  <cp:lastModifiedBy>ALUNO</cp:lastModifiedBy>
  <cp:revision>23</cp:revision>
  <dcterms:created xsi:type="dcterms:W3CDTF">2014-11-10T16:02:17Z</dcterms:created>
  <dcterms:modified xsi:type="dcterms:W3CDTF">2018-11-08T11:59:00Z</dcterms:modified>
</cp:coreProperties>
</file>