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9CA02-BBE9-8FA0-BD8C-DFA73710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1B663B-33D5-ABCC-8345-222A4AAF7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29E91F-EF8C-FCEE-080A-631CD1E7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7C9FF-8F20-D446-BFAF-59569FA9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E77E9-AE4E-5D82-5AB6-6CC51383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17A39-2D09-101E-0574-B44AC974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7E0DBF-BE98-AD5A-D564-E94C3D12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4C7CE-2832-73B0-0D34-FFDA6694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AD55D8-606A-166E-CFE3-B5DEA318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3CE413-77FF-E9BE-D842-DBDFE252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6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5ADEC-68A8-F30F-2EC5-696B55FEA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C76323-1A7A-15CF-FD36-44479CDA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40D977-AE62-462B-11B9-CE94C130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394D65-6A56-6E45-DA55-054EA21A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A575AF-B14F-0AE7-5FBB-E5EB46A8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3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1DD23-4593-DDA4-A590-027020A8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6AD1B8-13CD-495B-3F0A-665C5053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782F1B-0E60-0331-E728-B93E0F47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3E4F7-B994-FBC1-F1BD-05097AAD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5B2A96-F29C-70FB-365D-1FE21780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32955-2849-3D83-0538-B3F17C85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5D518E-BCE3-7032-FEAD-8E4BB593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38BE2D-8A4C-FCEB-DDAB-BFF5C20D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7CF420-9295-529D-CFBA-C63EA6A4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DADFA-6B10-067A-3379-96A36BB9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C6D6-DC10-DD2E-46DD-DE165331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8D97B6-BC67-3602-711B-EC26F9EB7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0F619F-FF7D-2081-7146-8829D1EA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02528A-58E8-7BBA-3FFC-352541B1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B9FADE-CE32-4269-20B1-EDE2774E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CF4E77-4FEC-DDAE-18A9-AAAD9BF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6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46199-593C-3830-B37B-E16B40F6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4D1F9E-D982-00F4-BF01-ABB931A40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590D11-E0A2-B448-661C-B677E44B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FCC80B-4191-259C-289F-11AC76E3E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512373-AB8E-21DC-96DD-221B813BE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95D3DB-2646-DD78-0F00-CDEDB48A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BB9F6B-F6F7-9EBE-EE47-0259A53D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254F8A-88B8-2FF2-0E76-A87B323A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47DEB-29FD-421C-9557-4ACB1F22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576095-0EA6-C1EF-C7EC-4437D69B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A0665F-A62B-3568-1639-5C7D8C6D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1DFB8D-8CAD-8E97-2D5E-CCEFB480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4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11ED5D-ED27-C155-1DF1-CF427ADE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CDC115-4CFE-6119-A0B6-BF80F9E7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41C196-CCD3-2621-7A64-94B6A58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4877-BDD6-0883-3C65-3DDE7B7C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43612-B641-2132-1656-4976F464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15E85-07F0-1111-6CD9-D73568D04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D58861-CD57-97E9-1BB1-AEFD9B71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14877E-065B-100A-4872-1AE4658F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C14B0F-3A0B-49D9-3675-8D1F8318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136AD-9CDC-ACA8-0C41-3452F6FD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1E5A72B-9A90-18EE-F670-987DBAC5C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112AC3-5259-430B-9B36-4C246B33C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B69673-40E2-708A-8D5A-17C13662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CB644D-B890-D3C3-27D0-CA6566D7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AF1DC3-3558-56B7-E2B2-1DD720E1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520E50-5A7B-3BA2-70CE-D2F8C316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32EEB6-C54C-F4DC-9AE7-7999C997E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C4B8E-323B-BC2C-5C01-C86347FE9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F3D8-BDC4-4DAE-94B6-8486989D8D51}" type="datetimeFigureOut">
              <a:rPr lang="pt-BR" smtClean="0"/>
              <a:t>16/06/2022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C256A5-F0F6-728F-3BBD-9D48B7D02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D84A57-E97E-11EB-D9FF-62A0D767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1FE5-A51D-4977-B155-016438EF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8" name="Imagem 1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16A823F-367E-724F-1824-FB375C5A2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91" y="2566635"/>
            <a:ext cx="4694320" cy="221932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1646646-6AC6-54C1-C62F-EDE5A9A60F6D}"/>
              </a:ext>
            </a:extLst>
          </p:cNvPr>
          <p:cNvSpPr txBox="1"/>
          <p:nvPr/>
        </p:nvSpPr>
        <p:spPr>
          <a:xfrm>
            <a:off x="278319" y="407163"/>
            <a:ext cx="313239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 DO ARQUIVO</a:t>
            </a:r>
          </a:p>
          <a:p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  <a:p>
            <a:endParaRPr lang="pt-BR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fonte ARIAL, CALIBRI ou TAHOMA no documento.</a:t>
            </a:r>
          </a:p>
          <a:p>
            <a:endParaRPr lang="pt-B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inserção de títulos e outros itens fica a critério do apresentador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 Os fundos a seguir podem ser usados todos ou pelo menos um deles.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Animações e transições ficam a critérios do </a:t>
            </a:r>
            <a:r>
              <a:rPr lang="pt-BR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apreesntador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46AAA4B6-4742-812F-F433-AA47293E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98" y="1829620"/>
            <a:ext cx="2426213" cy="1008890"/>
          </a:xfrm>
          <a:prstGeom prst="rect">
            <a:avLst/>
          </a:prstGeom>
        </p:spPr>
      </p:pic>
      <p:pic>
        <p:nvPicPr>
          <p:cNvPr id="16" name="Imagem 15" descr="Desenho de um urso de pelúcia&#10;&#10;Descrição gerada automaticamente com confiança média">
            <a:extLst>
              <a:ext uri="{FF2B5EF4-FFF2-40B4-BE49-F238E27FC236}">
                <a16:creationId xmlns:a16="http://schemas.microsoft.com/office/drawing/2014/main" id="{77ED57AF-D771-668B-E0B8-B74D6D59E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91" y="589503"/>
            <a:ext cx="5035054" cy="2228157"/>
          </a:xfrm>
          <a:prstGeom prst="rect">
            <a:avLst/>
          </a:prstGeom>
        </p:spPr>
      </p:pic>
      <p:pic>
        <p:nvPicPr>
          <p:cNvPr id="23" name="Imagem 22" descr="Padrão do plano de fundo&#10;&#10;Descrição gerada automaticamente">
            <a:extLst>
              <a:ext uri="{FF2B5EF4-FFF2-40B4-BE49-F238E27FC236}">
                <a16:creationId xmlns:a16="http://schemas.microsoft.com/office/drawing/2014/main" id="{B70C8F26-3DA0-E1BC-FC93-1BB6E488F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90" y="4993034"/>
            <a:ext cx="4711138" cy="1875392"/>
          </a:xfrm>
          <a:prstGeom prst="rect">
            <a:avLst/>
          </a:prstGeom>
          <a:solidFill>
            <a:srgbClr val="B5E1AC"/>
          </a:solidFill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D63EDFC-5A4A-F431-1A44-D12DCDA7E4FC}"/>
              </a:ext>
            </a:extLst>
          </p:cNvPr>
          <p:cNvSpPr txBox="1"/>
          <p:nvPr/>
        </p:nvSpPr>
        <p:spPr>
          <a:xfrm>
            <a:off x="4900295" y="5522977"/>
            <a:ext cx="2948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Bem-vindos!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47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48C942-A0A1-97B6-E207-B1EFF0AD5632}"/>
              </a:ext>
            </a:extLst>
          </p:cNvPr>
          <p:cNvSpPr txBox="1"/>
          <p:nvPr/>
        </p:nvSpPr>
        <p:spPr>
          <a:xfrm>
            <a:off x="6355906" y="2144039"/>
            <a:ext cx="507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do trabalho</a:t>
            </a:r>
          </a:p>
          <a:p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008CA1-C403-8FD2-A6CF-A3C7F2C0538C}"/>
              </a:ext>
            </a:extLst>
          </p:cNvPr>
          <p:cNvSpPr txBox="1"/>
          <p:nvPr/>
        </p:nvSpPr>
        <p:spPr>
          <a:xfrm>
            <a:off x="6355905" y="2873784"/>
            <a:ext cx="5076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</a:t>
            </a:r>
          </a:p>
          <a:p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Co-autores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Co-autores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Co-autores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Co-autores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Co-autores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69420137-7258-B055-FFFC-C7E5E1D8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9" y="1764121"/>
            <a:ext cx="4694320" cy="2219327"/>
          </a:xfrm>
          <a:prstGeom prst="rect">
            <a:avLst/>
          </a:prstGeom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7FEE953-F6E2-E017-2D1B-ACA4BC60A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56" y="4030793"/>
            <a:ext cx="2426213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Imagem 10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69420137-7258-B055-FFFC-C7E5E1D8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84" y="201839"/>
            <a:ext cx="3286616" cy="155380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7BE21DB-78B0-429B-1A50-40EF5580709A}"/>
              </a:ext>
            </a:extLst>
          </p:cNvPr>
          <p:cNvSpPr txBox="1"/>
          <p:nvPr/>
        </p:nvSpPr>
        <p:spPr>
          <a:xfrm>
            <a:off x="2991196" y="2951946"/>
            <a:ext cx="620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1 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</p:txBody>
      </p:sp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077BDCBB-C0F0-E905-1D1F-54B83507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10" y="156119"/>
            <a:ext cx="2373285" cy="9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7BE21DB-78B0-429B-1A50-40EF5580709A}"/>
              </a:ext>
            </a:extLst>
          </p:cNvPr>
          <p:cNvSpPr txBox="1"/>
          <p:nvPr/>
        </p:nvSpPr>
        <p:spPr>
          <a:xfrm>
            <a:off x="4554820" y="2988522"/>
            <a:ext cx="620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2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824E919-A92F-0A06-8F1C-13171BAF6F17}"/>
              </a:ext>
            </a:extLst>
          </p:cNvPr>
          <p:cNvSpPr/>
          <p:nvPr/>
        </p:nvSpPr>
        <p:spPr>
          <a:xfrm>
            <a:off x="0" y="0"/>
            <a:ext cx="4443984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m 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FE35928-62EA-F724-FF6C-88E01643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210983"/>
            <a:ext cx="2261523" cy="1069177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1148FF98-B11C-BE9E-7A4F-694E723D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10" y="156119"/>
            <a:ext cx="2373285" cy="9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24E919-A92F-0A06-8F1C-13171BAF6F17}"/>
              </a:ext>
            </a:extLst>
          </p:cNvPr>
          <p:cNvSpPr/>
          <p:nvPr/>
        </p:nvSpPr>
        <p:spPr>
          <a:xfrm>
            <a:off x="4472384" y="0"/>
            <a:ext cx="7719616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m 10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69420137-7258-B055-FFFC-C7E5E1D8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210983"/>
            <a:ext cx="2261523" cy="10691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7BE21DB-78B0-429B-1A50-40EF5580709A}"/>
              </a:ext>
            </a:extLst>
          </p:cNvPr>
          <p:cNvSpPr txBox="1"/>
          <p:nvPr/>
        </p:nvSpPr>
        <p:spPr>
          <a:xfrm>
            <a:off x="4554820" y="2988522"/>
            <a:ext cx="620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3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86C06AA9-F746-EA7B-8F72-99A9D0901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66" y="156119"/>
            <a:ext cx="2373285" cy="9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24E919-A92F-0A06-8F1C-13171BAF6F17}"/>
              </a:ext>
            </a:extLst>
          </p:cNvPr>
          <p:cNvSpPr/>
          <p:nvPr/>
        </p:nvSpPr>
        <p:spPr>
          <a:xfrm>
            <a:off x="-1" y="-1"/>
            <a:ext cx="8597203" cy="6858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BE21DB-78B0-429B-1A50-40EF5580709A}"/>
              </a:ext>
            </a:extLst>
          </p:cNvPr>
          <p:cNvSpPr txBox="1"/>
          <p:nvPr/>
        </p:nvSpPr>
        <p:spPr>
          <a:xfrm>
            <a:off x="1436716" y="2906226"/>
            <a:ext cx="620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4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D2320368-6E7C-9AF4-A5C9-D35CBB9F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10" y="156119"/>
            <a:ext cx="2373285" cy="986881"/>
          </a:xfrm>
          <a:prstGeom prst="rect">
            <a:avLst/>
          </a:prstGeom>
        </p:spPr>
      </p:pic>
      <p:pic>
        <p:nvPicPr>
          <p:cNvPr id="12" name="Imagem 11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6AFBBF06-9CB6-826D-706D-D525A335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72" y="4956719"/>
            <a:ext cx="2261523" cy="10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CBD35CA-2DAC-F312-1580-6D559A74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7BE21DB-78B0-429B-1A50-40EF5580709A}"/>
              </a:ext>
            </a:extLst>
          </p:cNvPr>
          <p:cNvSpPr txBox="1"/>
          <p:nvPr/>
        </p:nvSpPr>
        <p:spPr>
          <a:xfrm>
            <a:off x="2991196" y="5055066"/>
            <a:ext cx="620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5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(APAGAR ESTA CAIXA DE TEXTO)</a:t>
            </a:r>
          </a:p>
        </p:txBody>
      </p:sp>
    </p:spTree>
    <p:extLst>
      <p:ext uri="{BB962C8B-B14F-4D97-AF65-F5344CB8AC3E}">
        <p14:creationId xmlns:p14="http://schemas.microsoft.com/office/powerpoint/2010/main" val="4002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Claudia de Almeida Delfini</dc:creator>
  <cp:lastModifiedBy>Hudson Ataídes</cp:lastModifiedBy>
  <cp:revision>4</cp:revision>
  <dcterms:created xsi:type="dcterms:W3CDTF">2022-05-30T16:57:05Z</dcterms:created>
  <dcterms:modified xsi:type="dcterms:W3CDTF">2022-06-16T19:10:53Z</dcterms:modified>
</cp:coreProperties>
</file>