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1" r:id="rId1"/>
  </p:sldMasterIdLst>
  <p:notesMasterIdLst>
    <p:notesMasterId r:id="rId3"/>
  </p:notesMasterIdLst>
  <p:sldIdLst>
    <p:sldId id="257" r:id="rId2"/>
  </p:sldIdLst>
  <p:sldSz cx="24374475" cy="43205400"/>
  <p:notesSz cx="7559675" cy="10691813"/>
  <p:defaultTextStyle>
    <a:defPPr>
      <a:defRPr lang="en-GB"/>
    </a:defPPr>
    <a:lvl1pPr algn="l" defTabSz="50958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842963" indent="-323850" algn="l" defTabSz="50958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96988" indent="-258763" algn="l" defTabSz="50958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16100" indent="-258763" algn="l" defTabSz="50958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335213" indent="-258763" algn="l" defTabSz="50958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3C94"/>
    <a:srgbClr val="3C4BB6"/>
    <a:srgbClr val="B7BDE7"/>
    <a:srgbClr val="DFC821"/>
    <a:srgbClr val="008000"/>
    <a:srgbClr val="EAEAEA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5" d="100"/>
          <a:sy n="15" d="100"/>
        </p:scale>
        <p:origin x="1362" y="12"/>
      </p:cViewPr>
      <p:guideLst>
        <p:guide orient="horz" pos="2592"/>
        <p:guide pos="229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647950" y="812800"/>
            <a:ext cx="2260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510003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510003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510003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510003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43F12162-636F-4D6A-8812-BDEE9F934E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1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95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5095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5095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5095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5095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595067" algn="l" defTabSz="1038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4081" algn="l" defTabSz="1038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3094" algn="l" defTabSz="1038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2108" algn="l" defTabSz="10380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086" y="13421680"/>
            <a:ext cx="20718304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6171" y="24483060"/>
            <a:ext cx="17062133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0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2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5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80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10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4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0563-92F7-4C69-A746-8430D9D9EA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62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536E-81E4-41A8-B1DB-5800ADD459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80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07059" y="10901365"/>
            <a:ext cx="14616222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49930" y="10901365"/>
            <a:ext cx="43450887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A34A-6A21-466D-B58E-07E71321D9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7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88DB-34F7-4911-97EF-F925B8AFB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0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415" y="27763479"/>
            <a:ext cx="20718304" cy="8581073"/>
          </a:xfrm>
        </p:spPr>
        <p:txBody>
          <a:bodyPr anchor="t"/>
          <a:lstStyle>
            <a:lvl1pPr algn="l">
              <a:defRPr sz="16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25415" y="18312295"/>
            <a:ext cx="20718304" cy="9451178"/>
          </a:xfrm>
        </p:spPr>
        <p:txBody>
          <a:bodyPr anchor="b"/>
          <a:lstStyle>
            <a:lvl1pPr marL="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1pPr>
            <a:lvl2pPr marL="1930133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86027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79040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72054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5067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80813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51094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441083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6565-71BD-4F1C-8B50-4BC545C911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5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49930" y="63507947"/>
            <a:ext cx="29033556" cy="179642453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4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689731" y="63507947"/>
            <a:ext cx="29033553" cy="179642453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4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5AC9-5CFF-4E28-A627-96C09B4DC8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724" y="1730219"/>
            <a:ext cx="21937028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724" y="9671212"/>
            <a:ext cx="10769626" cy="4030501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0133" indent="0">
              <a:buNone/>
              <a:defRPr sz="8400" b="1"/>
            </a:lvl2pPr>
            <a:lvl3pPr marL="3860271" indent="0">
              <a:buNone/>
              <a:defRPr sz="7600" b="1"/>
            </a:lvl3pPr>
            <a:lvl4pPr marL="5790404" indent="0">
              <a:buNone/>
              <a:defRPr sz="6800" b="1"/>
            </a:lvl4pPr>
            <a:lvl5pPr marL="7720542" indent="0">
              <a:buNone/>
              <a:defRPr sz="6800" b="1"/>
            </a:lvl5pPr>
            <a:lvl6pPr marL="9650675" indent="0">
              <a:buNone/>
              <a:defRPr sz="6800" b="1"/>
            </a:lvl6pPr>
            <a:lvl7pPr marL="11580813" indent="0">
              <a:buNone/>
              <a:defRPr sz="6800" b="1"/>
            </a:lvl7pPr>
            <a:lvl8pPr marL="13510946" indent="0">
              <a:buNone/>
              <a:defRPr sz="6800" b="1"/>
            </a:lvl8pPr>
            <a:lvl9pPr marL="15441083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724" y="13701713"/>
            <a:ext cx="10769626" cy="24893114"/>
          </a:xfrm>
        </p:spPr>
        <p:txBody>
          <a:bodyPr/>
          <a:lstStyle>
            <a:lvl1pPr>
              <a:defRPr sz="10100"/>
            </a:lvl1pPr>
            <a:lvl2pPr>
              <a:defRPr sz="84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381896" y="9671212"/>
            <a:ext cx="10773856" cy="4030501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0133" indent="0">
              <a:buNone/>
              <a:defRPr sz="8400" b="1"/>
            </a:lvl2pPr>
            <a:lvl3pPr marL="3860271" indent="0">
              <a:buNone/>
              <a:defRPr sz="7600" b="1"/>
            </a:lvl3pPr>
            <a:lvl4pPr marL="5790404" indent="0">
              <a:buNone/>
              <a:defRPr sz="6800" b="1"/>
            </a:lvl4pPr>
            <a:lvl5pPr marL="7720542" indent="0">
              <a:buNone/>
              <a:defRPr sz="6800" b="1"/>
            </a:lvl5pPr>
            <a:lvl6pPr marL="9650675" indent="0">
              <a:buNone/>
              <a:defRPr sz="6800" b="1"/>
            </a:lvl6pPr>
            <a:lvl7pPr marL="11580813" indent="0">
              <a:buNone/>
              <a:defRPr sz="6800" b="1"/>
            </a:lvl7pPr>
            <a:lvl8pPr marL="13510946" indent="0">
              <a:buNone/>
              <a:defRPr sz="6800" b="1"/>
            </a:lvl8pPr>
            <a:lvl9pPr marL="15441083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381896" y="13701713"/>
            <a:ext cx="10773856" cy="24893114"/>
          </a:xfrm>
        </p:spPr>
        <p:txBody>
          <a:bodyPr/>
          <a:lstStyle>
            <a:lvl1pPr>
              <a:defRPr sz="10100"/>
            </a:lvl1pPr>
            <a:lvl2pPr>
              <a:defRPr sz="84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0325-B48D-4324-8119-7F24078053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0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F92B-A5A6-4392-8ABD-8F42CB86A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5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A063-0C29-4295-ADEF-E2F236023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04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725" y="1720215"/>
            <a:ext cx="8019034" cy="7320915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9742" y="1720218"/>
            <a:ext cx="13626009" cy="36874612"/>
          </a:xfrm>
        </p:spPr>
        <p:txBody>
          <a:bodyPr/>
          <a:lstStyle>
            <a:lvl1pPr>
              <a:defRPr sz="13500"/>
            </a:lvl1pPr>
            <a:lvl2pPr>
              <a:defRPr sz="11800"/>
            </a:lvl2pPr>
            <a:lvl3pPr>
              <a:defRPr sz="101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725" y="9041139"/>
            <a:ext cx="8019034" cy="29553697"/>
          </a:xfrm>
        </p:spPr>
        <p:txBody>
          <a:bodyPr/>
          <a:lstStyle>
            <a:lvl1pPr marL="0" indent="0">
              <a:buNone/>
              <a:defRPr sz="5900"/>
            </a:lvl1pPr>
            <a:lvl2pPr marL="1930133" indent="0">
              <a:buNone/>
              <a:defRPr sz="5100"/>
            </a:lvl2pPr>
            <a:lvl3pPr marL="3860271" indent="0">
              <a:buNone/>
              <a:defRPr sz="4200"/>
            </a:lvl3pPr>
            <a:lvl4pPr marL="5790404" indent="0">
              <a:buNone/>
              <a:defRPr sz="3800"/>
            </a:lvl4pPr>
            <a:lvl5pPr marL="7720542" indent="0">
              <a:buNone/>
              <a:defRPr sz="3800"/>
            </a:lvl5pPr>
            <a:lvl6pPr marL="9650675" indent="0">
              <a:buNone/>
              <a:defRPr sz="3800"/>
            </a:lvl6pPr>
            <a:lvl7pPr marL="11580813" indent="0">
              <a:buNone/>
              <a:defRPr sz="3800"/>
            </a:lvl7pPr>
            <a:lvl8pPr marL="13510946" indent="0">
              <a:buNone/>
              <a:defRPr sz="3800"/>
            </a:lvl8pPr>
            <a:lvl9pPr marL="15441083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0D8C-2C85-4F74-B8EC-576F763906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11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568" y="30243780"/>
            <a:ext cx="14624685" cy="3570449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77568" y="3860483"/>
            <a:ext cx="14624685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3500"/>
            </a:lvl1pPr>
            <a:lvl2pPr marL="1930133" indent="0">
              <a:buNone/>
              <a:defRPr sz="11800"/>
            </a:lvl2pPr>
            <a:lvl3pPr marL="3860271" indent="0">
              <a:buNone/>
              <a:defRPr sz="10100"/>
            </a:lvl3pPr>
            <a:lvl4pPr marL="5790404" indent="0">
              <a:buNone/>
              <a:defRPr sz="8400"/>
            </a:lvl4pPr>
            <a:lvl5pPr marL="7720542" indent="0">
              <a:buNone/>
              <a:defRPr sz="8400"/>
            </a:lvl5pPr>
            <a:lvl6pPr marL="9650675" indent="0">
              <a:buNone/>
              <a:defRPr sz="8400"/>
            </a:lvl6pPr>
            <a:lvl7pPr marL="11580813" indent="0">
              <a:buNone/>
              <a:defRPr sz="8400"/>
            </a:lvl7pPr>
            <a:lvl8pPr marL="13510946" indent="0">
              <a:buNone/>
              <a:defRPr sz="8400"/>
            </a:lvl8pPr>
            <a:lvl9pPr marL="15441083" indent="0">
              <a:buNone/>
              <a:defRPr sz="84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77568" y="33814229"/>
            <a:ext cx="14624685" cy="5070631"/>
          </a:xfrm>
        </p:spPr>
        <p:txBody>
          <a:bodyPr/>
          <a:lstStyle>
            <a:lvl1pPr marL="0" indent="0">
              <a:buNone/>
              <a:defRPr sz="5900"/>
            </a:lvl1pPr>
            <a:lvl2pPr marL="1930133" indent="0">
              <a:buNone/>
              <a:defRPr sz="5100"/>
            </a:lvl2pPr>
            <a:lvl3pPr marL="3860271" indent="0">
              <a:buNone/>
              <a:defRPr sz="4200"/>
            </a:lvl3pPr>
            <a:lvl4pPr marL="5790404" indent="0">
              <a:buNone/>
              <a:defRPr sz="3800"/>
            </a:lvl4pPr>
            <a:lvl5pPr marL="7720542" indent="0">
              <a:buNone/>
              <a:defRPr sz="3800"/>
            </a:lvl5pPr>
            <a:lvl6pPr marL="9650675" indent="0">
              <a:buNone/>
              <a:defRPr sz="3800"/>
            </a:lvl6pPr>
            <a:lvl7pPr marL="11580813" indent="0">
              <a:buNone/>
              <a:defRPr sz="3800"/>
            </a:lvl7pPr>
            <a:lvl8pPr marL="13510946" indent="0">
              <a:buNone/>
              <a:defRPr sz="3800"/>
            </a:lvl8pPr>
            <a:lvl9pPr marL="15441083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A67-F31D-413C-ACA0-2C8FA0C485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97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1730375"/>
            <a:ext cx="219360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026" tIns="193013" rIns="386026" bIns="1930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0080625"/>
            <a:ext cx="219360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026" tIns="193013" rIns="386026" bIns="193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9200" y="40044688"/>
            <a:ext cx="5686425" cy="2300287"/>
          </a:xfrm>
          <a:prstGeom prst="rect">
            <a:avLst/>
          </a:prstGeom>
        </p:spPr>
        <p:txBody>
          <a:bodyPr vert="horz" lIns="386026" tIns="193013" rIns="386026" bIns="19301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328025" y="40044688"/>
            <a:ext cx="7718425" cy="2300287"/>
          </a:xfrm>
          <a:prstGeom prst="rect">
            <a:avLst/>
          </a:prstGeom>
        </p:spPr>
        <p:txBody>
          <a:bodyPr vert="horz" lIns="386026" tIns="193013" rIns="386026" bIns="19301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7468850" y="40044688"/>
            <a:ext cx="5686425" cy="2300287"/>
          </a:xfrm>
          <a:prstGeom prst="rect">
            <a:avLst/>
          </a:prstGeom>
        </p:spPr>
        <p:txBody>
          <a:bodyPr vert="horz" lIns="386026" tIns="193013" rIns="386026" bIns="193013" rtlCol="0" anchor="ctr"/>
          <a:lstStyle>
            <a:lvl1pPr algn="r">
              <a:defRPr sz="5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91AD5-E94C-41AA-BF0B-E9B90B9F93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3859213" rtl="0" fontAlgn="base">
        <a:spcBef>
          <a:spcPct val="0"/>
        </a:spcBef>
        <a:spcAft>
          <a:spcPct val="0"/>
        </a:spcAft>
        <a:defRPr sz="18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2pPr>
      <a:lvl3pPr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3pPr>
      <a:lvl4pPr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4pPr>
      <a:lvl5pPr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5pPr>
      <a:lvl6pPr marL="457200"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6pPr>
      <a:lvl7pPr marL="914400"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7pPr>
      <a:lvl8pPr marL="1371600"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8pPr>
      <a:lvl9pPr marL="1828800" algn="ctr" defTabSz="3859213" rtl="0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</a:defRPr>
      </a:lvl9pPr>
    </p:titleStyle>
    <p:bodyStyle>
      <a:lvl1pPr marL="1446213" indent="-1446213" algn="l" defTabSz="3859213" rtl="0" fontAlgn="base">
        <a:spcBef>
          <a:spcPct val="20000"/>
        </a:spcBef>
        <a:spcAft>
          <a:spcPct val="0"/>
        </a:spcAft>
        <a:buFont typeface="Arial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313" indent="-1204913" algn="l" defTabSz="3859213" rtl="0" fontAlgn="base">
        <a:spcBef>
          <a:spcPct val="20000"/>
        </a:spcBef>
        <a:spcAft>
          <a:spcPct val="0"/>
        </a:spcAft>
        <a:buFont typeface="Arial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24413" indent="-963613" algn="l" defTabSz="3859213" rtl="0" fontAlgn="base">
        <a:spcBef>
          <a:spcPct val="20000"/>
        </a:spcBef>
        <a:spcAft>
          <a:spcPct val="0"/>
        </a:spcAft>
        <a:buFont typeface="Arial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754813" indent="-963613" algn="l" defTabSz="3859213" rtl="0" fontAlgn="base">
        <a:spcBef>
          <a:spcPct val="20000"/>
        </a:spcBef>
        <a:spcAft>
          <a:spcPct val="0"/>
        </a:spcAft>
        <a:buFont typeface="Arial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85213" indent="-963613" algn="l" defTabSz="3859213" rtl="0" fontAlgn="base">
        <a:spcBef>
          <a:spcPct val="20000"/>
        </a:spcBef>
        <a:spcAft>
          <a:spcPct val="0"/>
        </a:spcAft>
        <a:buFont typeface="Arial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15744" indent="-965069" algn="l" defTabSz="386027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5881" indent="-965069" algn="l" defTabSz="386027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76015" indent="-965069" algn="l" defTabSz="386027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406152" indent="-965069" algn="l" defTabSz="386027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0133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60271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90404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20542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50675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80813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510946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41083" algn="l" defTabSz="3860271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97657" y="287337"/>
            <a:ext cx="23907750" cy="7632700"/>
          </a:xfrm>
          <a:prstGeom prst="roundRect">
            <a:avLst>
              <a:gd name="adj" fmla="val 520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cs typeface="Calibri" panose="020F0502020204030204" pitchFamily="34" charset="0"/>
            </a:endParaRPr>
          </a:p>
        </p:txBody>
      </p:sp>
      <p:pic>
        <p:nvPicPr>
          <p:cNvPr id="2052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9163" y="153058813"/>
            <a:ext cx="3214687" cy="54133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7825" y="13086544"/>
            <a:ext cx="11339513" cy="8011218"/>
          </a:xfrm>
          <a:prstGeom prst="rect">
            <a:avLst/>
          </a:prstGeom>
        </p:spPr>
        <p:txBody>
          <a:bodyPr lIns="431904" tIns="215953" rIns="431904" bIns="215953"/>
          <a:lstStyle/>
          <a:p>
            <a:pPr defTabSz="4319025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 introdução</a:t>
            </a:r>
            <a:r>
              <a:rPr lang="pt-BR" sz="63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pt-BR" sz="63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77900" algn="l"/>
              </a:tabLst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19633" indent="-1619633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sz="6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512675" y="14202084"/>
            <a:ext cx="11339513" cy="1176941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4029" rIns="0" bIns="0"/>
          <a:lstStyle>
            <a:lvl1pPr marL="431800" indent="-323850" eaLnBrk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15100">
                <a:solidFill>
                  <a:schemeClr val="tx1"/>
                </a:solidFill>
                <a:latin typeface="Calibri" pitchFamily="34" charset="0"/>
              </a:defRPr>
            </a:lvl1pPr>
            <a:lvl2pPr marL="3508375" indent="-1347788" eaLnBrk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13300">
                <a:solidFill>
                  <a:schemeClr val="tx1"/>
                </a:solidFill>
                <a:latin typeface="Calibri" pitchFamily="34" charset="0"/>
              </a:defRPr>
            </a:lvl2pPr>
            <a:lvl3pPr marL="5395913" indent="-1077913" eaLnBrk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11400">
                <a:solidFill>
                  <a:schemeClr val="tx1"/>
                </a:solidFill>
                <a:latin typeface="Calibri" pitchFamily="34" charset="0"/>
              </a:defRPr>
            </a:lvl3pPr>
            <a:lvl4pPr marL="7558088" indent="-1077913" eaLnBrk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9715500" indent="-1077913" eaLnBrk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10172700" indent="-1077913" defTabSz="50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10629900" indent="-1077913" defTabSz="50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11087100" indent="-1077913" defTabSz="50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11544300" indent="-1077913" defTabSz="50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3013" algn="l"/>
                <a:tab pos="10856913" algn="l"/>
                <a:tab pos="11580813" algn="l"/>
                <a:tab pos="12304713" algn="l"/>
                <a:tab pos="12306300" algn="l"/>
                <a:tab pos="13030200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r>
              <a:rPr lang="pt-BR" sz="6300" dirty="0" smtClean="0">
                <a:solidFill>
                  <a:srgbClr val="000000"/>
                </a:solidFill>
                <a:cs typeface="Calibri" panose="020F0502020204030204" pitchFamily="34" charset="0"/>
              </a:rPr>
              <a:t>Se for Relato de Experiência, mude o título desta seção de RESULTADOS E DISCUSSÃO para RESULTADOS. </a:t>
            </a:r>
          </a:p>
          <a:p>
            <a:pPr indent="0"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r>
              <a:rPr lang="pt-BR" altLang="pt-BR" sz="6300" dirty="0" smtClean="0">
                <a:solidFill>
                  <a:srgbClr val="000000"/>
                </a:solidFill>
                <a:cs typeface="Calibri" panose="020F0502020204030204" pitchFamily="34" charset="0"/>
              </a:rPr>
              <a:t>Descrever os resultados da pesquisa.</a:t>
            </a:r>
          </a:p>
          <a:p>
            <a:pPr algn="ctr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30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ctr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r>
              <a:rPr lang="pt-BR" altLang="pt-BR" sz="4400" dirty="0" smtClean="0">
                <a:solidFill>
                  <a:srgbClr val="000000"/>
                </a:solidFill>
                <a:ea typeface="WenQuanYi Micro Hei" charset="0"/>
                <a:cs typeface="Calibri" panose="020F0502020204030204" pitchFamily="34" charset="0"/>
              </a:rPr>
              <a:t>Figura 1 – Uma imagem vale mais do que mil palavras</a:t>
            </a:r>
            <a:endParaRPr lang="pt-BR" altLang="pt-BR" sz="32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ctr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r>
              <a:rPr lang="pt-BR" altLang="pt-BR" sz="4000" dirty="0" smtClean="0">
                <a:solidFill>
                  <a:srgbClr val="000000"/>
                </a:solidFill>
                <a:ea typeface="WenQuanYi Micro Hei" charset="0"/>
                <a:cs typeface="Calibri" panose="020F0502020204030204" pitchFamily="34" charset="0"/>
              </a:rPr>
              <a:t>Fonte: Reprodução Google.</a:t>
            </a: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indent="0"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63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SzPct val="45000"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algn="just"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ClrTx/>
              <a:buSzTx/>
              <a:buFont typeface="Times New Roman" pitchFamily="16" charset="0"/>
              <a:buNone/>
              <a:defRPr/>
            </a:pPr>
            <a:endParaRPr lang="pt-BR" altLang="pt-BR" sz="27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spcAft>
                <a:spcPts val="1300"/>
              </a:spcAft>
              <a:buSzPct val="45000"/>
              <a:buFont typeface="Times New Roman" pitchFamily="16" charset="0"/>
              <a:buNone/>
              <a:defRPr/>
            </a:pPr>
            <a:endParaRPr lang="pt-BR" altLang="pt-BR" sz="3000" dirty="0" smtClean="0">
              <a:solidFill>
                <a:srgbClr val="000000"/>
              </a:solidFill>
              <a:ea typeface="WenQuanYi Micro Hei" charset="0"/>
              <a:cs typeface="Calibri" panose="020F0502020204030204" pitchFamily="34" charset="0"/>
            </a:endParaRP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5120938" y="40984488"/>
            <a:ext cx="8731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11" tIns="51901" rIns="104211" bIns="51901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100000"/>
              </a:lnSpc>
              <a:spcBef>
                <a:spcPts val="2838"/>
              </a:spcBef>
              <a:buClrTx/>
              <a:buSzTx/>
            </a:pPr>
            <a:r>
              <a:rPr lang="pt-BR" altLang="pt-BR" sz="4400" b="1" dirty="0">
                <a:solidFill>
                  <a:srgbClr val="303C94"/>
                </a:solidFill>
                <a:latin typeface="Calibri" pitchFamily="34" charset="0"/>
                <a:ea typeface="WenQuanYi Micro Hei" charset="0"/>
                <a:cs typeface="Calibri" pitchFamily="34" charset="0"/>
              </a:rPr>
              <a:t>APOIO: ORGÃOS DE FOMENTO</a:t>
            </a:r>
            <a:r>
              <a:rPr lang="pt-BR" altLang="pt-BR" sz="4800" b="1" dirty="0">
                <a:solidFill>
                  <a:srgbClr val="303C94"/>
                </a:solidFill>
                <a:latin typeface="Calibri" pitchFamily="34" charset="0"/>
                <a:ea typeface="WenQuanYi Micro Hei" charset="0"/>
                <a:cs typeface="Calibri" pitchFamily="34" charset="0"/>
              </a:rPr>
              <a:t/>
            </a:r>
            <a:br>
              <a:rPr lang="pt-BR" altLang="pt-BR" sz="4800" b="1" dirty="0">
                <a:solidFill>
                  <a:srgbClr val="303C94"/>
                </a:solidFill>
                <a:latin typeface="Calibri" pitchFamily="34" charset="0"/>
                <a:ea typeface="WenQuanYi Micro Hei" charset="0"/>
                <a:cs typeface="Calibri" pitchFamily="34" charset="0"/>
              </a:rPr>
            </a:br>
            <a:r>
              <a:rPr lang="pt-BR" altLang="pt-BR" sz="2800" b="1" dirty="0">
                <a:solidFill>
                  <a:srgbClr val="303C94"/>
                </a:solidFill>
                <a:latin typeface="Calibri" pitchFamily="34" charset="0"/>
                <a:ea typeface="WenQuanYi Micro Hei" charset="0"/>
                <a:cs typeface="Calibri" pitchFamily="34" charset="0"/>
              </a:rPr>
              <a:t>(se houver)</a:t>
            </a:r>
            <a:endParaRPr lang="pt-BR" altLang="pt-BR" sz="4800" b="1" dirty="0">
              <a:solidFill>
                <a:srgbClr val="303C94"/>
              </a:solidFill>
              <a:latin typeface="Calibri" pitchFamily="34" charset="0"/>
              <a:ea typeface="WenQuanYi Micro Hei" charset="0"/>
              <a:cs typeface="Calibri" pitchFamily="34" charset="0"/>
            </a:endParaRPr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450850" y="4608513"/>
            <a:ext cx="1821656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168" tIns="75113" rIns="102168" bIns="51084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6000"/>
              </a:lnSpc>
              <a:buSzTx/>
            </a:pPr>
            <a:endParaRPr lang="pt-BR" altLang="pt-BR" sz="5400" dirty="0">
              <a:solidFill>
                <a:schemeClr val="bg1">
                  <a:lumMod val="95000"/>
                </a:schemeClr>
              </a:solidFill>
              <a:latin typeface="+mj-lt"/>
              <a:ea typeface="WenQuanYi Micro Hei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24371300" cy="4320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cs typeface="Calibri" panose="020F0502020204030204" pitchFamily="34" charset="0"/>
            </a:endParaRPr>
          </a:p>
        </p:txBody>
      </p:sp>
      <p:pic>
        <p:nvPicPr>
          <p:cNvPr id="205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000" y="22405788"/>
            <a:ext cx="863758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CaixaDeTexto 2"/>
          <p:cNvSpPr txBox="1">
            <a:spLocks noChangeArrowheads="1"/>
          </p:cNvSpPr>
          <p:nvPr/>
        </p:nvSpPr>
        <p:spPr bwMode="auto">
          <a:xfrm>
            <a:off x="519560" y="8803168"/>
            <a:ext cx="31670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pt-BR" altLang="pt-B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Código do Resumo</a:t>
            </a:r>
            <a:r>
              <a:rPr lang="pt-BR" altLang="pt-BR" sz="8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altLang="pt-BR" sz="8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altLang="pt-BR" sz="6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ENS999</a:t>
            </a:r>
            <a:endParaRPr lang="pt-BR" altLang="pt-BR" sz="7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6705" y="23748839"/>
            <a:ext cx="11339513" cy="364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0" indent="-857250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1</a:t>
            </a:r>
          </a:p>
          <a:p>
            <a:pPr marL="857250" indent="-857250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2</a:t>
            </a:r>
          </a:p>
          <a:p>
            <a:pPr marL="857250" indent="-857250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3</a:t>
            </a:r>
          </a:p>
          <a:p>
            <a:pPr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33363" y="30976514"/>
            <a:ext cx="11483975" cy="920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77900" algn="l"/>
              </a:tabLst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for Relato de Experiência, mude o título desta seção de MÉTODOS para DESCRIÇÃO DA EXPERIÊNCIA.</a:t>
            </a:r>
          </a:p>
          <a:p>
            <a:pPr algn="just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Descrever os procedimentos.</a:t>
            </a:r>
          </a:p>
          <a:p>
            <a:pPr marL="857250" indent="-857250" algn="just" defTabSz="431902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6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 Crie linhas em branco e desloque as barras de título para a posição desejada ou crie novas caixas de texto.</a:t>
            </a:r>
            <a:endParaRPr lang="pt-BR" sz="6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2365463" y="36194626"/>
            <a:ext cx="11486726" cy="490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Times New Roman" pitchFamily="16" charset="0"/>
              <a:buAutoNum type="arabicPeriod"/>
              <a:defRPr/>
            </a:pPr>
            <a:r>
              <a:rPr lang="pt-BR" altLang="pt-BR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 nas normas </a:t>
            </a: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Vancouver.</a:t>
            </a:r>
          </a:p>
          <a:p>
            <a:pPr marL="914400" indent="-914400" algn="just">
              <a:buFont typeface="Times New Roman" pitchFamily="16" charset="0"/>
              <a:buAutoNum type="arabicPeriod"/>
              <a:defRPr/>
            </a:pP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 </a:t>
            </a:r>
            <a:r>
              <a:rPr lang="pt-BR" altLang="pt-BR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resumos </a:t>
            </a: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expandidos.</a:t>
            </a:r>
            <a:endParaRPr lang="pt-BR" altLang="pt-BR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just">
              <a:buFont typeface="Times New Roman" pitchFamily="16" charset="0"/>
              <a:buAutoNum type="arabicPeriod"/>
              <a:defRPr/>
            </a:pPr>
            <a:r>
              <a:rPr lang="pt-BR" altLang="pt-BR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 ser numa fonte menor que a das outras </a:t>
            </a: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seções.</a:t>
            </a:r>
          </a:p>
          <a:p>
            <a:pPr marL="914400" indent="-914400" algn="just">
              <a:buFont typeface="Times New Roman" pitchFamily="16" charset="0"/>
              <a:buAutoNum type="arabicPeriod"/>
              <a:defRPr/>
            </a:pP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5 referências.</a:t>
            </a:r>
          </a:p>
          <a:p>
            <a:pPr marL="914400" indent="-914400" algn="just">
              <a:buFont typeface="Times New Roman" pitchFamily="16" charset="0"/>
              <a:buAutoNum type="arabicPeriod"/>
              <a:defRPr/>
            </a:pPr>
            <a:r>
              <a:rPr lang="pt-BR" altLang="pt-B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as mesmas do resumo escrito.</a:t>
            </a:r>
            <a:endParaRPr lang="pt-BR" altLang="pt-BR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9" name="CaixaDeTexto 23"/>
          <p:cNvSpPr txBox="1">
            <a:spLocks noChangeArrowheads="1"/>
          </p:cNvSpPr>
          <p:nvPr/>
        </p:nvSpPr>
        <p:spPr bwMode="auto">
          <a:xfrm>
            <a:off x="13339365" y="30135240"/>
            <a:ext cx="10512823" cy="18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pt-BR" altLang="pt-BR" sz="6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Suas </a:t>
            </a:r>
            <a:r>
              <a:rPr lang="pt-BR" altLang="pt-BR" sz="6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conclusões ou considerações finais.</a:t>
            </a:r>
            <a:endParaRPr lang="pt-BR" altLang="pt-BR" sz="6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0" name="CaixaDeTexto 10"/>
          <p:cNvSpPr txBox="1">
            <a:spLocks noChangeArrowheads="1"/>
          </p:cNvSpPr>
          <p:nvPr/>
        </p:nvSpPr>
        <p:spPr bwMode="auto">
          <a:xfrm>
            <a:off x="399399" y="9574123"/>
            <a:ext cx="20878924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pt-BR" sz="2800" dirty="0"/>
              <a:t>Autor1, Autor2, Autor3,</a:t>
            </a:r>
            <a:br>
              <a:rPr lang="pt-BR" sz="2800" dirty="0"/>
            </a:br>
            <a:r>
              <a:rPr lang="pt-BR" sz="2800" dirty="0"/>
              <a:t>Autor4 e Autor5 </a:t>
            </a:r>
          </a:p>
          <a:p>
            <a:pPr algn="ctr" eaLnBrk="1"/>
            <a:r>
              <a:rPr lang="pt-BR" sz="2800" dirty="0"/>
              <a:t>Instituição(</a:t>
            </a:r>
            <a:r>
              <a:rPr lang="pt-BR" sz="2800" dirty="0" err="1"/>
              <a:t>ões</a:t>
            </a:r>
            <a:r>
              <a:rPr lang="pt-BR" sz="2800" dirty="0"/>
              <a:t>) de vínculo acadêmico/profissional</a:t>
            </a:r>
          </a:p>
        </p:txBody>
      </p:sp>
      <p:sp>
        <p:nvSpPr>
          <p:cNvPr id="2071" name="CaixaDeTexto 2"/>
          <p:cNvSpPr txBox="1">
            <a:spLocks noChangeArrowheads="1"/>
          </p:cNvSpPr>
          <p:nvPr/>
        </p:nvSpPr>
        <p:spPr bwMode="auto">
          <a:xfrm>
            <a:off x="6347392" y="8154260"/>
            <a:ext cx="12457113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95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pt-BR" altLang="pt-B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TÍTULO DO TRABALHO – LETRAS MAIÚSCULAS NEGRITADO</a:t>
            </a:r>
            <a:endParaRPr lang="pt-BR" altLang="pt-BR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 eaLnBrk="1"/>
            <a:endParaRPr lang="pt-BR" altLang="pt-BR" sz="3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7824" y="11694768"/>
            <a:ext cx="10224665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3070098" y="11797532"/>
            <a:ext cx="10224665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 E DISCUSSÃO</a:t>
            </a:r>
            <a:endParaRPr lang="pt-B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77825" y="21226360"/>
            <a:ext cx="10224665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pt-B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50850" y="29211910"/>
            <a:ext cx="10224665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MÉTODOS</a:t>
            </a:r>
            <a:endParaRPr lang="pt-B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2575949" y="28990837"/>
            <a:ext cx="10224665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endParaRPr lang="pt-B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2600711" y="34839248"/>
            <a:ext cx="10262464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REFERÊNCIAS</a:t>
            </a:r>
            <a:endParaRPr lang="pt-B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196" y="20115147"/>
            <a:ext cx="14784081" cy="29751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69" y="233406"/>
            <a:ext cx="24205407" cy="762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161</Words>
  <Application>Microsoft Office PowerPoint</Application>
  <PresentationFormat>Personalizar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 Condensed</vt:lpstr>
      <vt:lpstr>Times New Roman</vt:lpstr>
      <vt:lpstr>WenQuanYi Micro Hei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ICS</dc:creator>
  <cp:lastModifiedBy>AMANDA COUTINHO</cp:lastModifiedBy>
  <cp:revision>205</cp:revision>
  <cp:lastPrinted>1601-01-01T00:00:00Z</cp:lastPrinted>
  <dcterms:created xsi:type="dcterms:W3CDTF">2011-04-30T11:07:57Z</dcterms:created>
  <dcterms:modified xsi:type="dcterms:W3CDTF">2018-11-30T19:44:05Z</dcterms:modified>
</cp:coreProperties>
</file>