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0"/>
  </p:normalViewPr>
  <p:slideViewPr>
    <p:cSldViewPr>
      <p:cViewPr>
        <p:scale>
          <a:sx n="37" d="100"/>
          <a:sy n="37" d="100"/>
        </p:scale>
        <p:origin x="1624" y="-18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D812459D-FE3A-7F47-A7F9-C6A855579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DAE4AB97-2945-A345-B266-CD3B64BEF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5AAEB87F-3537-674A-8712-4DA2964C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DDD932B4-524C-BD46-98EA-B6B656A04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C9FA7591-03ED-874A-AE94-C16AC150B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B65234DB-DFBB-A043-95FB-99B97E4B5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3C158036-611D-6445-9E1A-9EED2377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B3808CDD-3BBF-0841-B889-5E7AF72257E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5BE46AF4-BF4A-0341-8FAD-4564C20A965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4E82066F-F296-B349-A33C-1C9E638BE6F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95325"/>
            <a:ext cx="228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BCD0CE1-02B9-5847-B4B4-59BD070AFE6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6239F-8643-7740-BDE7-9F868FABB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338" y="5302250"/>
            <a:ext cx="16198850" cy="112791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14B7DE-FD76-F446-9ECF-7DC8D0B00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338" y="17016413"/>
            <a:ext cx="16198850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197995-4E92-FD48-A47B-6B6211631D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79387-3110-9F4A-87C9-AE2F7CACD0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637E5-237F-664F-A980-0440C148C8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20C35-2C2B-5F4D-9AD8-0A446B762A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717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F7941-37A4-9147-898A-8D703688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560DFB-A897-FE4F-9174-CB3875AA7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510015-EFF4-584D-97CE-042DEC45B1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FB37C-FAF7-B341-A5D2-14C8DAAA05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8DD1C1-8648-0749-BAF8-F9D0409063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847E-1478-A94C-9C3F-319AD7E199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652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66E06E-E9F1-AD4F-9798-E1132A1C8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640050" y="1296988"/>
            <a:ext cx="4852988" cy="276113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10E67B-5BB1-B04F-AAC5-A1372A95E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7913" y="1296988"/>
            <a:ext cx="14409737" cy="276113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144320-4E70-454C-A1EB-99EB231257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E73B98-843E-404A-8570-0C10B91161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E3220E-84C8-E449-8C5A-1435998AD0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5A9D-5C9D-5344-BF9D-142E6A36EA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951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55667-588C-4544-9D60-F5D18127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962A2C-7A8E-C042-A6B1-33A8E9D6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FCBFB8-3F8F-F941-9219-566CD58A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9F622-0B0E-CB4C-9581-CD465CEC85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7FBCF2-5C2C-5B45-8705-19511CA096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5BB87-B490-5849-ADE5-C164E7E2AD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11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E57FF-340D-EF4D-B4D3-0B09CC17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8077200"/>
            <a:ext cx="18630900" cy="134778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685B70-4F5F-2648-906B-483EA89E2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00" y="21682075"/>
            <a:ext cx="18630900" cy="7086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D9128-6E12-6747-959E-FF9C803421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12FBA-4E8C-F845-B592-89FA1D59CD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E1F3F-F7EE-E346-8EFB-33ECEC1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2B22-7508-5246-A3C7-B707DB731B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214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7397B-05C1-1147-A87B-8AF88947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7045A-BFA6-1B43-9CD8-2FC2B5184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913" y="7559675"/>
            <a:ext cx="9631362" cy="21348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8EDAB3-0325-6D4F-A2C0-971CA7721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61675" y="7559675"/>
            <a:ext cx="9631363" cy="21348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2F38512-76B6-4F4D-8242-3E0B166F5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0FD0F5-9EFC-0144-814C-01EBC3124F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6203F2-97A7-9040-90CE-C0F8E3AB74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0BB0-249E-744D-9555-885BE76D8D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624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E906A-41C5-604C-89CD-E8195DE7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1725613"/>
            <a:ext cx="18629312" cy="6261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408B9E-6B3D-8A4E-B503-3E25DC22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7942263"/>
            <a:ext cx="913765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343AC5-8FCF-6044-99D6-2549BCCD3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488" y="11834813"/>
            <a:ext cx="9137650" cy="17406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5B0D7DD-F523-7443-88C2-5BB2510A9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4700" y="7942263"/>
            <a:ext cx="918210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67DE52-A9D4-C644-9B95-85FADE2C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4700" y="11834813"/>
            <a:ext cx="9182100" cy="17406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0858BD0-9140-F348-BF83-163282BEAF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506079-6691-BF4C-8E83-2B282F9DBC8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90B4040-B5C7-2B44-B65F-9797A1D091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2976-FC29-4E4A-B6FF-9662C4F8FE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60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DB243-DE55-7D4A-AA88-6A0D4114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E62B290-D05E-6740-9125-44A9602E84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3BB540-E4F7-254F-A905-A3162A9401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6171A-2D43-8C4B-8854-46F0DF6D1E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EE1A-8108-8340-BC25-E50DC13DDE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3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B3E5AEA-2CC3-E24D-924F-0FC7854E21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B06277-F00D-0C4C-AF4B-7484441AEA1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3B3371-B8B2-0140-92C1-2B2A3F784F7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F3E0-18C8-6A4B-A402-5AEEC31373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824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F3645-4584-E24C-8A08-2946A2F1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5950" cy="7559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51441D-8981-8641-87C2-BFD8F665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100" y="4665663"/>
            <a:ext cx="10934700" cy="23023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858D27-B8B6-8041-9726-6BAD24BC0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0263"/>
            <a:ext cx="6965950" cy="18007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B47482-BB30-2F49-856F-F5F401905D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99FDD5-858F-FA40-A0DA-CE9D7C4C4B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7B3AE-68C3-2A4D-96C4-BDA4CFCFD1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47C20-EC19-FE41-866B-4489BD435F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16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D6A80-04CF-5A49-9186-8C118312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5950" cy="7559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2F45928-175F-8A42-871B-83F22DFC2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2100" y="4665663"/>
            <a:ext cx="10934700" cy="23023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84226E-85BE-E84E-AD94-D35C6B8C0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0263"/>
            <a:ext cx="6965950" cy="18007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058932-3874-6B47-8975-B75B2539E6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220382-EFB8-5241-96D2-ED6D1A81EB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AC2EB1-E559-8345-AB0D-AE9C704F11E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00DF-AE07-6442-9A22-92492DB823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182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564F1E2-50EF-8E45-8D44-08D66ABF6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7913" y="1296988"/>
            <a:ext cx="19415125" cy="53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DB39C6F-3BB7-4D4B-924C-C2D88D072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7913" y="7559675"/>
            <a:ext cx="19415125" cy="2134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  <a:p>
            <a:pPr lvl="4"/>
            <a:r>
              <a:rPr lang="en-GB" altLang="pt-BR"/>
              <a:t>8.º Nível da estrutura de tópicos</a:t>
            </a:r>
          </a:p>
          <a:p>
            <a:pPr lvl="4"/>
            <a:r>
              <a:rPr lang="en-GB" altLang="pt-BR"/>
              <a:t>9.º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A4492C-D4F1-7643-9F9A-219D07C144D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077913" y="29503688"/>
            <a:ext cx="50165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AC90EB-52FF-0049-81FD-87D05E83A4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377113" y="29503688"/>
            <a:ext cx="68167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D6658F-9747-264A-8CEF-CFD384B11D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5478125" y="29503688"/>
            <a:ext cx="50165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69B30F5-9842-1F49-A547-AC5DF8F491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28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24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9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21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1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1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1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5000"/>
                <a:lumOff val="55000"/>
              </a:schemeClr>
            </a:gs>
            <a:gs pos="0">
              <a:srgbClr val="FFC000"/>
            </a:gs>
            <a:gs pos="90000">
              <a:srgbClr val="FFFFFF"/>
            </a:gs>
            <a:gs pos="91000">
              <a:schemeClr val="accent3">
                <a:lumMod val="0"/>
                <a:lumOff val="100000"/>
                <a:alpha val="7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7E63E071-4CEE-0442-9195-64A3A8444095}"/>
              </a:ext>
            </a:extLst>
          </p:cNvPr>
          <p:cNvGrpSpPr/>
          <p:nvPr/>
        </p:nvGrpSpPr>
        <p:grpSpPr>
          <a:xfrm>
            <a:off x="9474" y="29017068"/>
            <a:ext cx="22257502" cy="3852012"/>
            <a:chOff x="63540" y="28981480"/>
            <a:chExt cx="22257502" cy="3852012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4FE410B1-0C55-D346-B462-77ACD66DA0D5}"/>
                </a:ext>
              </a:extLst>
            </p:cNvPr>
            <p:cNvGrpSpPr/>
            <p:nvPr/>
          </p:nvGrpSpPr>
          <p:grpSpPr>
            <a:xfrm>
              <a:off x="63540" y="28981480"/>
              <a:ext cx="22257502" cy="3852012"/>
              <a:chOff x="-13699" y="29275543"/>
              <a:chExt cx="21599525" cy="3155873"/>
            </a:xfrm>
          </p:grpSpPr>
          <p:sp>
            <p:nvSpPr>
              <p:cNvPr id="3074" name="Freeform 1">
                <a:extLst>
                  <a:ext uri="{FF2B5EF4-FFF2-40B4-BE49-F238E27FC236}">
                    <a16:creationId xmlns:a16="http://schemas.microsoft.com/office/drawing/2014/main" id="{31639CE4-328F-4140-ACC3-F1689C220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900" y="29664025"/>
                <a:ext cx="4319588" cy="2160588"/>
              </a:xfrm>
              <a:custGeom>
                <a:avLst/>
                <a:gdLst>
                  <a:gd name="T0" fmla="*/ 0 w 12000"/>
                  <a:gd name="T1" fmla="*/ 2160228 h 6001"/>
                  <a:gd name="T2" fmla="*/ 0 w 12000"/>
                  <a:gd name="T3" fmla="*/ 0 h 6001"/>
                  <a:gd name="T4" fmla="*/ 4319228 w 12000"/>
                  <a:gd name="T5" fmla="*/ 0 h 6001"/>
                  <a:gd name="T6" fmla="*/ 4319228 w 12000"/>
                  <a:gd name="T7" fmla="*/ 2160228 h 6001"/>
                  <a:gd name="T8" fmla="*/ 0 w 12000"/>
                  <a:gd name="T9" fmla="*/ 2160228 h 60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00" h="6001">
                    <a:moveTo>
                      <a:pt x="0" y="6000"/>
                    </a:moveTo>
                    <a:cubicBezTo>
                      <a:pt x="0" y="4000"/>
                      <a:pt x="0" y="2000"/>
                      <a:pt x="0" y="0"/>
                    </a:cubicBezTo>
                    <a:cubicBezTo>
                      <a:pt x="4000" y="0"/>
                      <a:pt x="7999" y="0"/>
                      <a:pt x="11999" y="0"/>
                    </a:cubicBezTo>
                    <a:cubicBezTo>
                      <a:pt x="11999" y="2000"/>
                      <a:pt x="11999" y="4000"/>
                      <a:pt x="11999" y="6000"/>
                    </a:cubicBezTo>
                    <a:cubicBezTo>
                      <a:pt x="7999" y="6000"/>
                      <a:pt x="4000" y="6000"/>
                      <a:pt x="0" y="6000"/>
                    </a:cubicBezTo>
                  </a:path>
                </a:pathLst>
              </a:custGeom>
              <a:blipFill dpi="0" rotWithShape="0">
                <a:blip r:embed="rId3"/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5" name="Text Box 2">
                <a:extLst>
                  <a:ext uri="{FF2B5EF4-FFF2-40B4-BE49-F238E27FC236}">
                    <a16:creationId xmlns:a16="http://schemas.microsoft.com/office/drawing/2014/main" id="{7EFE39DE-9A35-1B45-8B6B-585084D60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3699" y="29275543"/>
                <a:ext cx="21599525" cy="3155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5000" rIns="90000" bIns="45000"/>
              <a:lstStyle>
                <a:lvl1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 sz="3600" b="1" dirty="0">
                  <a:solidFill>
                    <a:srgbClr val="000000"/>
                  </a:solidFill>
                  <a:latin typeface="Arial Hebrew" pitchFamily="2" charset="-79"/>
                </a:endParaRPr>
              </a:p>
              <a:p>
                <a:pPr eaLnBrk="1" hangingPunct="1"/>
                <a:endParaRPr lang="pt-BR" altLang="pt-BR" sz="3600" b="1" dirty="0">
                  <a:solidFill>
                    <a:srgbClr val="000000"/>
                  </a:solidFill>
                  <a:latin typeface="Arial Hebrew" pitchFamily="2" charset="-79"/>
                </a:endParaRPr>
              </a:p>
              <a:p>
                <a:pPr eaLnBrk="1" hangingPunct="1"/>
                <a:r>
                  <a:rPr lang="pt-BR" altLang="pt-BR" sz="3600" b="1" dirty="0">
                    <a:solidFill>
                      <a:srgbClr val="000000"/>
                    </a:solidFill>
                    <a:latin typeface="Arial Hebrew" pitchFamily="2" charset="-79"/>
                  </a:rPr>
                  <a:t>     17º  Seminário Internacional</a:t>
                </a:r>
              </a:p>
              <a:p>
                <a:pPr eaLnBrk="1" hangingPunct="1"/>
                <a:r>
                  <a:rPr lang="pt-BR" altLang="pt-BR" sz="3600" b="1" dirty="0">
                    <a:solidFill>
                      <a:srgbClr val="000000"/>
                    </a:solidFill>
                    <a:latin typeface="Arial Hebrew" pitchFamily="2" charset="-79"/>
                  </a:rPr>
                  <a:t>     Concepções Contemporâneas em Dança</a:t>
                </a:r>
                <a:r>
                  <a:rPr lang="pt-BR" altLang="pt-BR" sz="3600" b="1" dirty="0">
                    <a:solidFill>
                      <a:srgbClr val="000000"/>
                    </a:solidFill>
                  </a:rPr>
                  <a:t>   </a:t>
                </a:r>
              </a:p>
            </p:txBody>
          </p:sp>
          <p:pic>
            <p:nvPicPr>
              <p:cNvPr id="3076" name="Imagem 2">
                <a:extLst>
                  <a:ext uri="{FF2B5EF4-FFF2-40B4-BE49-F238E27FC236}">
                    <a16:creationId xmlns:a16="http://schemas.microsoft.com/office/drawing/2014/main" id="{3912E78F-9BAB-F64B-85C8-E5BF5C1C22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33430" y="30293513"/>
                <a:ext cx="3248992" cy="1119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E7F7EBA2-DFEF-4A4B-8379-755DD91CB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20842" y="30045732"/>
              <a:ext cx="2899621" cy="172351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elo poster" id="{6A065269-0A93-854B-B787-02C8A45B2B41}" vid="{D2DE0EB5-80E6-F241-A0B5-5DF06F6B507C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6</TotalTime>
  <Words>9</Words>
  <Application>Microsoft Macintosh PowerPoint</Application>
  <PresentationFormat>Personalizar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Hebrew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Coimbra</dc:creator>
  <cp:lastModifiedBy>Microsoft Office User</cp:lastModifiedBy>
  <cp:revision>4</cp:revision>
  <cp:lastPrinted>1601-01-01T00:00:00Z</cp:lastPrinted>
  <dcterms:created xsi:type="dcterms:W3CDTF">2019-06-14T18:31:31Z</dcterms:created>
  <dcterms:modified xsi:type="dcterms:W3CDTF">2021-06-25T02:52:01Z</dcterms:modified>
</cp:coreProperties>
</file>