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37B00-AF25-4161-ABCD-EC0D53972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4DD55-D4E5-4B9A-80E4-1C8645007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D85D9-E25A-4414-ABA3-7745AD2D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4A744B-0C46-4266-903F-F53A1A81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18F240-939A-4A45-B197-705FDA0E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3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BE591-A59B-4EA3-A385-1BD61EAA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C598D-8B60-407D-8162-4C91BE267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0A0F2A-A2A0-4532-91C5-2130B9B7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2C99AE-2B4F-4B3E-B7B0-8CCD3B07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FA9031-2C9B-4E02-9EAD-49931D31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89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51B328-5529-46FD-84A7-1FAF15367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82BFA8-A1CD-4417-9E78-F3018A5A4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D9995-EF3D-4CE2-BCB3-FA370494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C693B-1729-4C85-A343-5E854A43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07B0DA-0132-428C-8084-6E3ABBBE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40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26B53-FD94-4364-9761-96165393D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059066-B001-40B3-82B3-DF5EF3C69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F4C58B-5217-429F-A9D2-D7D0E05B8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642F12-5071-498A-B229-9FF9730F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EEAA4D-BB73-4ACE-8CE8-C8E18D35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1D14D-B248-4B14-9243-6E72DA3C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6C1BA8-29B0-4AF1-8A7D-003931CAD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7970BC-AAFC-4D8D-B6E9-9C4B3DAF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C92196-8CFF-4B68-A36D-3007F783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3C26AD-346C-40EC-BFB0-D48998C8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5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B44DE-6045-4098-9FC9-66BFCD4CC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D16AE3-B93C-4167-9264-61C1E364F2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0F08E6-307A-4A56-A286-5DABD9B5A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D0096F-C23F-4E8B-B225-90D12E9C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AC8A03-1891-4CEF-A59B-E788EAD3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0FE850-6725-4A8B-941C-AB2EAC65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7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6F0A1-7F0C-4968-BD6E-7E60CD70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C86EAE-FB98-47E4-8B0E-DE9E9673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50D7EAD-D825-482A-A2B3-F40CCA8CD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A9592FF-6FB9-4931-8714-DABF1B88D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A7DB02-5E7D-4B70-8C2D-40AD1EF99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898AA2-7C20-4817-8067-AFC4AE15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648CECF-18DC-4280-A972-3B478705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81D0F0-2A93-47EE-B750-52B1E1EA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6B0FA-4520-4969-8BEA-21E6D6A1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35477FD-1137-44FA-AF65-AF5C1AC9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E941B4-D53D-4B68-BE4B-A4138D62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0B2571-5F79-4CCD-81DA-CBB6B0DD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65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72DA2FF-133C-4963-B56C-C94E2235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48D8FCF-FB3D-4106-BAF7-1FCC37A0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52C58C8-99EE-4AA5-BBCE-7322B679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2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37E3A-C0AF-449F-B52C-462FEA79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306AD2-D030-4E07-A3B7-E548B8E08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A67770-3087-4C81-B119-C9867AAB1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5A16A5-74BE-4507-92A8-3DCFBFBB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DF58AC-1E3D-4EF3-B443-7C5827C3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EBCA90-31EA-42B2-BB04-3D66DB4C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0FAA1-20F0-43B1-8852-59BC7748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0A2F399-CB02-46D3-B54A-6898E5E95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57E47-BAB3-41CF-A65B-EFE3FE35B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227231-AE82-4CF0-9A71-76052B6D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5970BF-7DAE-40E2-929F-59E1B0D4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AB1677-9C0D-4D90-A99B-257368F7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51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3069131-A686-49E0-8BF1-5CFB4278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3294AB-4657-46BD-9FFC-91E59763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E3C393-CF66-43DD-8542-8F98B407E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5910-3700-4A1B-A2F1-93CEE9E0DCA4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AC279-37FD-4E29-A657-6B145497B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D76B48-AF4E-4608-8C6A-755BD57F6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94AF-6CCF-496C-BB1C-6EE816BA88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579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Lais</dc:creator>
  <cp:lastModifiedBy>Basileu Rodrigo de Gouvêa Tavares</cp:lastModifiedBy>
  <cp:revision>2</cp:revision>
  <dcterms:created xsi:type="dcterms:W3CDTF">2021-04-12T17:46:32Z</dcterms:created>
  <dcterms:modified xsi:type="dcterms:W3CDTF">2021-04-12T18:37:14Z</dcterms:modified>
</cp:coreProperties>
</file>