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4" d="100"/>
          <a:sy n="14" d="100"/>
        </p:scale>
        <p:origin x="2496" y="101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36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62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39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30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23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1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34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67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25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8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92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1DD3-BC15-49E5-88DD-7636C815D91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420CB-F5A8-43B5-89BA-222FF9A4D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18458F-A605-478D-9CCC-C8DB53BF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6"/>
            <a:ext cx="32399288" cy="4319092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713DB44-3AB5-42F0-A6E5-87A37BE5E605}"/>
              </a:ext>
            </a:extLst>
          </p:cNvPr>
          <p:cNvSpPr txBox="1"/>
          <p:nvPr/>
        </p:nvSpPr>
        <p:spPr>
          <a:xfrm>
            <a:off x="1431444" y="17860906"/>
            <a:ext cx="14426094" cy="1295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OBJETIVO:</a:t>
            </a:r>
          </a:p>
          <a:p>
            <a:endParaRPr lang="pt-BR" sz="4400" dirty="0"/>
          </a:p>
          <a:p>
            <a:r>
              <a:rPr lang="pt-BR" sz="4400" dirty="0" err="1"/>
              <a:t>Lorem</a:t>
            </a:r>
            <a:r>
              <a:rPr lang="pt-BR" sz="4400" dirty="0"/>
              <a:t> ipsum </a:t>
            </a:r>
            <a:r>
              <a:rPr lang="pt-BR" sz="4400" dirty="0" err="1"/>
              <a:t>dolor</a:t>
            </a:r>
            <a:r>
              <a:rPr lang="pt-BR" sz="4400" dirty="0"/>
              <a:t> </a:t>
            </a:r>
            <a:r>
              <a:rPr lang="pt-BR" sz="4400" dirty="0" err="1"/>
              <a:t>sit</a:t>
            </a:r>
            <a:r>
              <a:rPr lang="pt-BR" sz="4400" dirty="0"/>
              <a:t> </a:t>
            </a:r>
            <a:r>
              <a:rPr lang="pt-BR" sz="4400" dirty="0" err="1"/>
              <a:t>amet</a:t>
            </a:r>
            <a:r>
              <a:rPr lang="pt-BR" sz="4400" dirty="0"/>
              <a:t>, </a:t>
            </a:r>
            <a:r>
              <a:rPr lang="pt-BR" sz="4400" dirty="0" err="1"/>
              <a:t>consectetur</a:t>
            </a:r>
            <a:r>
              <a:rPr lang="pt-BR" sz="4400" dirty="0"/>
              <a:t> </a:t>
            </a:r>
            <a:r>
              <a:rPr lang="pt-BR" sz="4400" dirty="0" err="1"/>
              <a:t>adipiscing</a:t>
            </a:r>
            <a:r>
              <a:rPr lang="pt-BR" sz="4400" dirty="0"/>
              <a:t> </a:t>
            </a:r>
            <a:r>
              <a:rPr lang="pt-BR" sz="4400" dirty="0" err="1"/>
              <a:t>elit</a:t>
            </a:r>
            <a:r>
              <a:rPr lang="pt-BR" sz="4400" dirty="0"/>
              <a:t>, </a:t>
            </a:r>
            <a:r>
              <a:rPr lang="pt-BR" sz="4400" dirty="0" err="1"/>
              <a:t>sed</a:t>
            </a:r>
            <a:r>
              <a:rPr lang="pt-BR" sz="4400" dirty="0"/>
              <a:t> do </a:t>
            </a:r>
            <a:r>
              <a:rPr lang="pt-BR" sz="4400" dirty="0" err="1"/>
              <a:t>eiusmod</a:t>
            </a:r>
            <a:r>
              <a:rPr lang="pt-BR" sz="4400" dirty="0"/>
              <a:t> </a:t>
            </a:r>
            <a:r>
              <a:rPr lang="pt-BR" sz="4400" dirty="0" err="1"/>
              <a:t>tempor</a:t>
            </a:r>
            <a:r>
              <a:rPr lang="pt-BR" sz="4400" dirty="0"/>
              <a:t> </a:t>
            </a:r>
            <a:r>
              <a:rPr lang="pt-BR" sz="4400" dirty="0" err="1"/>
              <a:t>incididunt</a:t>
            </a:r>
            <a:r>
              <a:rPr lang="pt-BR" sz="4400" dirty="0"/>
              <a:t> ut labore et </a:t>
            </a:r>
            <a:r>
              <a:rPr lang="pt-BR" sz="4400" dirty="0" err="1"/>
              <a:t>dolore</a:t>
            </a:r>
            <a:r>
              <a:rPr lang="pt-BR" sz="4400" dirty="0"/>
              <a:t> magna </a:t>
            </a:r>
            <a:r>
              <a:rPr lang="pt-BR" sz="4400" dirty="0" err="1"/>
              <a:t>aliqua</a:t>
            </a:r>
            <a:r>
              <a:rPr lang="pt-BR" sz="4400" dirty="0"/>
              <a:t>. Ut </a:t>
            </a:r>
            <a:r>
              <a:rPr lang="pt-BR" sz="4400" dirty="0" err="1"/>
              <a:t>enim</a:t>
            </a:r>
            <a:r>
              <a:rPr lang="pt-BR" sz="4400" dirty="0"/>
              <a:t> ad </a:t>
            </a:r>
            <a:r>
              <a:rPr lang="pt-BR" sz="4400" dirty="0" err="1"/>
              <a:t>minim</a:t>
            </a:r>
            <a:r>
              <a:rPr lang="pt-BR" sz="4400" dirty="0"/>
              <a:t> </a:t>
            </a:r>
            <a:r>
              <a:rPr lang="pt-BR" sz="4400" dirty="0" err="1"/>
              <a:t>veniam</a:t>
            </a:r>
            <a:r>
              <a:rPr lang="pt-BR" sz="4400" dirty="0"/>
              <a:t>, quis </a:t>
            </a:r>
            <a:r>
              <a:rPr lang="pt-BR" sz="4400" dirty="0" err="1"/>
              <a:t>nostrud</a:t>
            </a:r>
            <a:r>
              <a:rPr lang="pt-BR" sz="4400" dirty="0"/>
              <a:t> </a:t>
            </a:r>
            <a:r>
              <a:rPr lang="pt-BR" sz="4400" dirty="0" err="1"/>
              <a:t>exercitation</a:t>
            </a:r>
            <a:r>
              <a:rPr lang="pt-BR" sz="4400" dirty="0"/>
              <a:t> </a:t>
            </a:r>
            <a:r>
              <a:rPr lang="pt-BR" sz="4400" dirty="0" err="1"/>
              <a:t>ullamco</a:t>
            </a:r>
            <a:r>
              <a:rPr lang="pt-BR" sz="4400" dirty="0"/>
              <a:t> </a:t>
            </a:r>
            <a:r>
              <a:rPr lang="pt-BR" sz="4400" dirty="0" err="1"/>
              <a:t>laboris</a:t>
            </a:r>
            <a:r>
              <a:rPr lang="pt-BR" sz="4400" dirty="0"/>
              <a:t> </a:t>
            </a:r>
            <a:r>
              <a:rPr lang="pt-BR" sz="4400" dirty="0" err="1"/>
              <a:t>nisi</a:t>
            </a:r>
            <a:r>
              <a:rPr lang="pt-BR" sz="4400" dirty="0"/>
              <a:t> ut </a:t>
            </a:r>
            <a:r>
              <a:rPr lang="pt-BR" sz="4400" dirty="0" err="1"/>
              <a:t>aliquip</a:t>
            </a:r>
            <a:r>
              <a:rPr lang="pt-BR" sz="4400" dirty="0"/>
              <a:t> </a:t>
            </a:r>
            <a:r>
              <a:rPr lang="pt-BR" sz="4400" dirty="0" err="1"/>
              <a:t>ex</a:t>
            </a:r>
            <a:r>
              <a:rPr lang="pt-BR" sz="4400" dirty="0"/>
              <a:t> </a:t>
            </a:r>
            <a:r>
              <a:rPr lang="pt-BR" sz="4400" dirty="0" err="1"/>
              <a:t>ea</a:t>
            </a:r>
            <a:r>
              <a:rPr lang="pt-BR" sz="4400" dirty="0"/>
              <a:t> </a:t>
            </a:r>
            <a:r>
              <a:rPr lang="pt-BR" sz="4400" dirty="0" err="1"/>
              <a:t>commodo</a:t>
            </a:r>
            <a:r>
              <a:rPr lang="pt-BR" sz="4400" dirty="0"/>
              <a:t> </a:t>
            </a:r>
            <a:r>
              <a:rPr lang="pt-BR" sz="4400" dirty="0" err="1"/>
              <a:t>consequat</a:t>
            </a:r>
            <a:r>
              <a:rPr lang="pt-BR" sz="4400" dirty="0"/>
              <a:t>. </a:t>
            </a:r>
            <a:r>
              <a:rPr lang="pt-BR" sz="4400" dirty="0" err="1"/>
              <a:t>Duis</a:t>
            </a:r>
            <a:r>
              <a:rPr lang="pt-BR" sz="4400" dirty="0"/>
              <a:t> </a:t>
            </a:r>
            <a:r>
              <a:rPr lang="pt-BR" sz="4400" dirty="0" err="1"/>
              <a:t>aute</a:t>
            </a:r>
            <a:r>
              <a:rPr lang="pt-BR" sz="4400" dirty="0"/>
              <a:t> </a:t>
            </a:r>
            <a:r>
              <a:rPr lang="pt-BR" sz="4400" dirty="0" err="1"/>
              <a:t>irure</a:t>
            </a:r>
            <a:r>
              <a:rPr lang="pt-BR" sz="4400" dirty="0"/>
              <a:t> </a:t>
            </a:r>
            <a:r>
              <a:rPr lang="pt-BR" sz="4400" dirty="0" err="1"/>
              <a:t>dolor</a:t>
            </a:r>
            <a:r>
              <a:rPr lang="pt-BR" sz="4400" dirty="0"/>
              <a:t> in </a:t>
            </a:r>
            <a:r>
              <a:rPr lang="pt-BR" sz="4400" dirty="0" err="1"/>
              <a:t>reprehenderit</a:t>
            </a:r>
            <a:r>
              <a:rPr lang="pt-BR" sz="4400" dirty="0"/>
              <a:t> in </a:t>
            </a:r>
            <a:r>
              <a:rPr lang="pt-BR" sz="4400" dirty="0" err="1"/>
              <a:t>voluptate</a:t>
            </a:r>
            <a:r>
              <a:rPr lang="pt-BR" sz="4400" dirty="0"/>
              <a:t> </a:t>
            </a:r>
            <a:r>
              <a:rPr lang="pt-BR" sz="4400" dirty="0" err="1"/>
              <a:t>velit</a:t>
            </a:r>
            <a:r>
              <a:rPr lang="pt-BR" sz="4400" dirty="0"/>
              <a:t> esse </a:t>
            </a:r>
            <a:r>
              <a:rPr lang="pt-BR" sz="4400" dirty="0" err="1"/>
              <a:t>cillum</a:t>
            </a:r>
            <a:r>
              <a:rPr lang="pt-BR" sz="4400" dirty="0"/>
              <a:t> </a:t>
            </a:r>
            <a:r>
              <a:rPr lang="pt-BR" sz="4400" dirty="0" err="1"/>
              <a:t>dolore</a:t>
            </a:r>
            <a:r>
              <a:rPr lang="pt-BR" sz="4400" dirty="0"/>
              <a:t> eu </a:t>
            </a:r>
            <a:r>
              <a:rPr lang="pt-BR" sz="4400" dirty="0" err="1"/>
              <a:t>fugiat</a:t>
            </a:r>
            <a:r>
              <a:rPr lang="pt-BR" sz="4400" dirty="0"/>
              <a:t> </a:t>
            </a:r>
            <a:r>
              <a:rPr lang="pt-BR" sz="4400" dirty="0" err="1"/>
              <a:t>nulla</a:t>
            </a:r>
            <a:r>
              <a:rPr lang="pt-BR" sz="4400" dirty="0"/>
              <a:t> </a:t>
            </a:r>
            <a:r>
              <a:rPr lang="pt-BR" sz="4400" dirty="0" err="1"/>
              <a:t>pariatur</a:t>
            </a:r>
            <a:r>
              <a:rPr lang="pt-BR" sz="4400" dirty="0"/>
              <a:t>. </a:t>
            </a:r>
            <a:r>
              <a:rPr lang="pt-BR" sz="4400" dirty="0" err="1"/>
              <a:t>Excepteur</a:t>
            </a:r>
            <a:r>
              <a:rPr lang="pt-BR" sz="4400" dirty="0"/>
              <a:t> </a:t>
            </a:r>
            <a:r>
              <a:rPr lang="pt-BR" sz="4400" dirty="0" err="1"/>
              <a:t>sint</a:t>
            </a:r>
            <a:r>
              <a:rPr lang="pt-BR" sz="4400" dirty="0"/>
              <a:t> </a:t>
            </a:r>
            <a:r>
              <a:rPr lang="pt-BR" sz="4400" dirty="0" err="1"/>
              <a:t>occaecat</a:t>
            </a:r>
            <a:r>
              <a:rPr lang="pt-BR" sz="4400" dirty="0"/>
              <a:t> </a:t>
            </a:r>
            <a:r>
              <a:rPr lang="pt-BR" sz="4400" dirty="0" err="1"/>
              <a:t>cupidatat</a:t>
            </a:r>
            <a:r>
              <a:rPr lang="pt-BR" sz="4400" dirty="0"/>
              <a:t> non </a:t>
            </a:r>
            <a:r>
              <a:rPr lang="pt-BR" sz="4400" dirty="0" err="1"/>
              <a:t>proident</a:t>
            </a:r>
            <a:r>
              <a:rPr lang="pt-BR" sz="4400" dirty="0"/>
              <a:t>, sunt in culpa </a:t>
            </a:r>
            <a:r>
              <a:rPr lang="pt-BR" sz="4400" dirty="0" err="1"/>
              <a:t>qui</a:t>
            </a:r>
            <a:r>
              <a:rPr lang="pt-BR" sz="4400" dirty="0"/>
              <a:t> </a:t>
            </a:r>
            <a:r>
              <a:rPr lang="pt-BR" sz="4400" dirty="0" err="1"/>
              <a:t>officia</a:t>
            </a:r>
            <a:r>
              <a:rPr lang="pt-BR" sz="4400" dirty="0"/>
              <a:t> </a:t>
            </a:r>
            <a:r>
              <a:rPr lang="pt-BR" sz="4400" dirty="0" err="1"/>
              <a:t>deserunt</a:t>
            </a:r>
            <a:r>
              <a:rPr lang="pt-BR" sz="4400" dirty="0"/>
              <a:t> </a:t>
            </a:r>
            <a:r>
              <a:rPr lang="pt-BR" sz="4400" dirty="0" err="1"/>
              <a:t>mollit</a:t>
            </a:r>
            <a:r>
              <a:rPr lang="pt-BR" sz="4400" dirty="0"/>
              <a:t> </a:t>
            </a:r>
            <a:r>
              <a:rPr lang="pt-BR" sz="4400" dirty="0" err="1"/>
              <a:t>anim</a:t>
            </a:r>
            <a:r>
              <a:rPr lang="pt-BR" sz="4400" dirty="0"/>
              <a:t> id est </a:t>
            </a:r>
            <a:r>
              <a:rPr lang="pt-BR" sz="4400" dirty="0" err="1"/>
              <a:t>laborum</a:t>
            </a:r>
            <a:endParaRPr lang="pt-BR" sz="4400" dirty="0"/>
          </a:p>
          <a:p>
            <a:endParaRPr lang="pt-BR" sz="4400" dirty="0"/>
          </a:p>
          <a:p>
            <a:r>
              <a:rPr lang="pt-BR" sz="4400" b="1" dirty="0"/>
              <a:t>METODOLOGIA:</a:t>
            </a:r>
          </a:p>
          <a:p>
            <a:endParaRPr lang="pt-BR" sz="4400" b="1" dirty="0"/>
          </a:p>
          <a:p>
            <a:r>
              <a:rPr lang="pt-BR" sz="4400" dirty="0" err="1"/>
              <a:t>Lorem</a:t>
            </a:r>
            <a:r>
              <a:rPr lang="pt-BR" sz="4400" dirty="0"/>
              <a:t> ipsum </a:t>
            </a:r>
            <a:r>
              <a:rPr lang="pt-BR" sz="4400" dirty="0" err="1"/>
              <a:t>dolor</a:t>
            </a:r>
            <a:r>
              <a:rPr lang="pt-BR" sz="4400" dirty="0"/>
              <a:t> </a:t>
            </a:r>
            <a:r>
              <a:rPr lang="pt-BR" sz="4400" dirty="0" err="1"/>
              <a:t>sit</a:t>
            </a:r>
            <a:r>
              <a:rPr lang="pt-BR" sz="4400" dirty="0"/>
              <a:t> </a:t>
            </a:r>
            <a:r>
              <a:rPr lang="pt-BR" sz="4400" dirty="0" err="1"/>
              <a:t>amet</a:t>
            </a:r>
            <a:r>
              <a:rPr lang="pt-BR" sz="4400" dirty="0"/>
              <a:t>, </a:t>
            </a:r>
            <a:r>
              <a:rPr lang="pt-BR" sz="4400" dirty="0" err="1"/>
              <a:t>consectetur</a:t>
            </a:r>
            <a:r>
              <a:rPr lang="pt-BR" sz="4400" dirty="0"/>
              <a:t> </a:t>
            </a:r>
            <a:r>
              <a:rPr lang="pt-BR" sz="4400" dirty="0" err="1"/>
              <a:t>adipiscing</a:t>
            </a:r>
            <a:r>
              <a:rPr lang="pt-BR" sz="4400" dirty="0"/>
              <a:t> </a:t>
            </a:r>
            <a:r>
              <a:rPr lang="pt-BR" sz="4400" dirty="0" err="1"/>
              <a:t>elit</a:t>
            </a:r>
            <a:r>
              <a:rPr lang="pt-BR" sz="4400" dirty="0"/>
              <a:t>, </a:t>
            </a:r>
            <a:r>
              <a:rPr lang="pt-BR" sz="4400" dirty="0" err="1"/>
              <a:t>sed</a:t>
            </a:r>
            <a:r>
              <a:rPr lang="pt-BR" sz="4400" dirty="0"/>
              <a:t> do </a:t>
            </a:r>
            <a:r>
              <a:rPr lang="pt-BR" sz="4400" dirty="0" err="1"/>
              <a:t>eiusmod</a:t>
            </a:r>
            <a:r>
              <a:rPr lang="pt-BR" sz="4400" dirty="0"/>
              <a:t> </a:t>
            </a:r>
            <a:r>
              <a:rPr lang="pt-BR" sz="4400" dirty="0" err="1"/>
              <a:t>tempor</a:t>
            </a:r>
            <a:r>
              <a:rPr lang="pt-BR" sz="4400" dirty="0"/>
              <a:t> </a:t>
            </a:r>
            <a:r>
              <a:rPr lang="pt-BR" sz="4400" dirty="0" err="1"/>
              <a:t>incididunt</a:t>
            </a:r>
            <a:r>
              <a:rPr lang="pt-BR" sz="4400" dirty="0"/>
              <a:t> ut labore et </a:t>
            </a:r>
            <a:r>
              <a:rPr lang="pt-BR" sz="4400" dirty="0" err="1"/>
              <a:t>dolore</a:t>
            </a:r>
            <a:r>
              <a:rPr lang="pt-BR" sz="4400" dirty="0"/>
              <a:t> magna </a:t>
            </a:r>
            <a:r>
              <a:rPr lang="pt-BR" sz="4400" dirty="0" err="1"/>
              <a:t>aliqua</a:t>
            </a:r>
            <a:r>
              <a:rPr lang="pt-BR" sz="4400" dirty="0"/>
              <a:t>. Ut </a:t>
            </a:r>
            <a:r>
              <a:rPr lang="pt-BR" sz="4400" dirty="0" err="1"/>
              <a:t>enim</a:t>
            </a:r>
            <a:r>
              <a:rPr lang="pt-BR" sz="4400" dirty="0"/>
              <a:t> ad </a:t>
            </a:r>
            <a:r>
              <a:rPr lang="pt-BR" sz="4400" dirty="0" err="1"/>
              <a:t>minim</a:t>
            </a:r>
            <a:r>
              <a:rPr lang="pt-BR" sz="4400" dirty="0"/>
              <a:t> </a:t>
            </a:r>
            <a:r>
              <a:rPr lang="pt-BR" sz="4400" dirty="0" err="1"/>
              <a:t>veniam</a:t>
            </a:r>
            <a:r>
              <a:rPr lang="pt-BR" sz="4400" dirty="0"/>
              <a:t>, quis </a:t>
            </a:r>
            <a:r>
              <a:rPr lang="pt-BR" sz="4400" dirty="0" err="1"/>
              <a:t>nostrud</a:t>
            </a:r>
            <a:r>
              <a:rPr lang="pt-BR" sz="4400" dirty="0"/>
              <a:t> </a:t>
            </a:r>
            <a:r>
              <a:rPr lang="pt-BR" sz="4400" dirty="0" err="1"/>
              <a:t>exercitation</a:t>
            </a:r>
            <a:r>
              <a:rPr lang="pt-BR" sz="4400" dirty="0"/>
              <a:t> </a:t>
            </a:r>
            <a:r>
              <a:rPr lang="pt-BR" sz="4400" dirty="0" err="1"/>
              <a:t>ullamco</a:t>
            </a:r>
            <a:r>
              <a:rPr lang="pt-BR" sz="4400" dirty="0"/>
              <a:t> </a:t>
            </a:r>
            <a:r>
              <a:rPr lang="pt-BR" sz="4400" dirty="0" err="1"/>
              <a:t>laboris</a:t>
            </a:r>
            <a:r>
              <a:rPr lang="pt-BR" sz="4400" dirty="0"/>
              <a:t> </a:t>
            </a:r>
            <a:r>
              <a:rPr lang="pt-BR" sz="4400" dirty="0" err="1"/>
              <a:t>nisi</a:t>
            </a:r>
            <a:r>
              <a:rPr lang="pt-BR" sz="4400" dirty="0"/>
              <a:t> ut </a:t>
            </a:r>
            <a:r>
              <a:rPr lang="pt-BR" sz="4400" dirty="0" err="1"/>
              <a:t>aliquip</a:t>
            </a:r>
            <a:r>
              <a:rPr lang="pt-BR" sz="4400" dirty="0"/>
              <a:t> </a:t>
            </a:r>
            <a:r>
              <a:rPr lang="pt-BR" sz="4400" dirty="0" err="1"/>
              <a:t>ex</a:t>
            </a:r>
            <a:r>
              <a:rPr lang="pt-BR" sz="4400" dirty="0"/>
              <a:t> </a:t>
            </a:r>
            <a:r>
              <a:rPr lang="pt-BR" sz="4400" dirty="0" err="1"/>
              <a:t>ea</a:t>
            </a:r>
            <a:r>
              <a:rPr lang="pt-BR" sz="4400" dirty="0"/>
              <a:t> </a:t>
            </a:r>
            <a:r>
              <a:rPr lang="pt-BR" sz="4400" dirty="0" err="1"/>
              <a:t>commodo</a:t>
            </a:r>
            <a:r>
              <a:rPr lang="pt-BR" sz="4400" dirty="0"/>
              <a:t> </a:t>
            </a:r>
            <a:r>
              <a:rPr lang="pt-BR" sz="4400" dirty="0" err="1"/>
              <a:t>consequat</a:t>
            </a:r>
            <a:r>
              <a:rPr lang="pt-BR" sz="4400" dirty="0"/>
              <a:t>. </a:t>
            </a:r>
            <a:r>
              <a:rPr lang="pt-BR" sz="4400" dirty="0" err="1"/>
              <a:t>Duis</a:t>
            </a:r>
            <a:r>
              <a:rPr lang="pt-BR" sz="4400" dirty="0"/>
              <a:t> </a:t>
            </a:r>
            <a:r>
              <a:rPr lang="pt-BR" sz="4400" dirty="0" err="1"/>
              <a:t>aute</a:t>
            </a:r>
            <a:r>
              <a:rPr lang="pt-BR" sz="4400" dirty="0"/>
              <a:t> </a:t>
            </a:r>
            <a:r>
              <a:rPr lang="pt-BR" sz="4400" dirty="0" err="1"/>
              <a:t>irure</a:t>
            </a:r>
            <a:r>
              <a:rPr lang="pt-BR" sz="4400" dirty="0"/>
              <a:t> </a:t>
            </a:r>
            <a:r>
              <a:rPr lang="pt-BR" sz="4400" dirty="0" err="1"/>
              <a:t>dolor</a:t>
            </a:r>
            <a:r>
              <a:rPr lang="pt-BR" sz="4400" dirty="0"/>
              <a:t> in </a:t>
            </a:r>
            <a:r>
              <a:rPr lang="pt-BR" sz="4400" dirty="0" err="1"/>
              <a:t>reprehenderit</a:t>
            </a:r>
            <a:r>
              <a:rPr lang="pt-BR" sz="4400" dirty="0"/>
              <a:t> in </a:t>
            </a:r>
            <a:r>
              <a:rPr lang="pt-BR" sz="4400" dirty="0" err="1"/>
              <a:t>voluptate</a:t>
            </a:r>
            <a:r>
              <a:rPr lang="pt-BR" sz="4400" dirty="0"/>
              <a:t> </a:t>
            </a:r>
            <a:r>
              <a:rPr lang="pt-BR" sz="4400" dirty="0" err="1"/>
              <a:t>velit</a:t>
            </a:r>
            <a:r>
              <a:rPr lang="pt-BR" sz="4400" dirty="0"/>
              <a:t> esse </a:t>
            </a:r>
            <a:r>
              <a:rPr lang="pt-BR" sz="4400" dirty="0" err="1"/>
              <a:t>cillum</a:t>
            </a:r>
            <a:r>
              <a:rPr lang="pt-BR" sz="4400" dirty="0"/>
              <a:t>.</a:t>
            </a:r>
          </a:p>
          <a:p>
            <a:endParaRPr lang="pt-BR" sz="4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E420B3-EEAF-46E8-AC66-60F1FE2785F2}"/>
              </a:ext>
            </a:extLst>
          </p:cNvPr>
          <p:cNvSpPr txBox="1"/>
          <p:nvPr/>
        </p:nvSpPr>
        <p:spPr>
          <a:xfrm>
            <a:off x="17000659" y="17798224"/>
            <a:ext cx="144260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RESULTADOS:</a:t>
            </a:r>
          </a:p>
          <a:p>
            <a:endParaRPr lang="pt-BR" sz="4400" b="1" dirty="0"/>
          </a:p>
          <a:p>
            <a:r>
              <a:rPr lang="pt-BR" sz="4400" dirty="0" err="1"/>
              <a:t>Lorem</a:t>
            </a:r>
            <a:r>
              <a:rPr lang="pt-BR" sz="4400" dirty="0"/>
              <a:t> ipsum </a:t>
            </a:r>
            <a:r>
              <a:rPr lang="pt-BR" sz="4400" dirty="0" err="1"/>
              <a:t>dolor</a:t>
            </a:r>
            <a:r>
              <a:rPr lang="pt-BR" sz="4400" dirty="0"/>
              <a:t> </a:t>
            </a:r>
            <a:r>
              <a:rPr lang="pt-BR" sz="4400" dirty="0" err="1"/>
              <a:t>sit</a:t>
            </a:r>
            <a:r>
              <a:rPr lang="pt-BR" sz="4400" dirty="0"/>
              <a:t> </a:t>
            </a:r>
            <a:r>
              <a:rPr lang="pt-BR" sz="4400" dirty="0" err="1"/>
              <a:t>amet</a:t>
            </a:r>
            <a:r>
              <a:rPr lang="pt-BR" sz="4400" dirty="0"/>
              <a:t>, </a:t>
            </a:r>
            <a:r>
              <a:rPr lang="pt-BR" sz="4400" dirty="0" err="1"/>
              <a:t>consectetur</a:t>
            </a:r>
            <a:r>
              <a:rPr lang="pt-BR" sz="4400" dirty="0"/>
              <a:t> </a:t>
            </a:r>
            <a:r>
              <a:rPr lang="pt-BR" sz="4400" dirty="0" err="1"/>
              <a:t>adipiscing</a:t>
            </a:r>
            <a:r>
              <a:rPr lang="pt-BR" sz="4400" dirty="0"/>
              <a:t> </a:t>
            </a:r>
            <a:r>
              <a:rPr lang="pt-BR" sz="4400" dirty="0" err="1"/>
              <a:t>elit</a:t>
            </a:r>
            <a:r>
              <a:rPr lang="pt-BR" sz="4400" dirty="0"/>
              <a:t>, </a:t>
            </a:r>
            <a:r>
              <a:rPr lang="pt-BR" sz="4400" dirty="0" err="1"/>
              <a:t>sed</a:t>
            </a:r>
            <a:r>
              <a:rPr lang="pt-BR" sz="4400" dirty="0"/>
              <a:t> do </a:t>
            </a:r>
            <a:r>
              <a:rPr lang="pt-BR" sz="4400" dirty="0" err="1"/>
              <a:t>eiusmod</a:t>
            </a:r>
            <a:r>
              <a:rPr lang="pt-BR" sz="4400" dirty="0"/>
              <a:t> </a:t>
            </a:r>
            <a:r>
              <a:rPr lang="pt-BR" sz="4400" dirty="0" err="1"/>
              <a:t>tempor</a:t>
            </a:r>
            <a:r>
              <a:rPr lang="pt-BR" sz="4400" dirty="0"/>
              <a:t> </a:t>
            </a:r>
            <a:r>
              <a:rPr lang="pt-BR" sz="4400" dirty="0" err="1"/>
              <a:t>incididunt</a:t>
            </a:r>
            <a:r>
              <a:rPr lang="pt-BR" sz="4400" dirty="0"/>
              <a:t> ut labore et </a:t>
            </a:r>
            <a:r>
              <a:rPr lang="pt-BR" sz="4400" dirty="0" err="1"/>
              <a:t>dolore</a:t>
            </a:r>
            <a:r>
              <a:rPr lang="pt-BR" sz="4400" dirty="0"/>
              <a:t> magna </a:t>
            </a:r>
            <a:r>
              <a:rPr lang="pt-BR" sz="4400" dirty="0" err="1"/>
              <a:t>aliqua</a:t>
            </a:r>
            <a:r>
              <a:rPr lang="pt-BR" sz="4400" dirty="0"/>
              <a:t>. Ut </a:t>
            </a:r>
            <a:r>
              <a:rPr lang="pt-BR" sz="4400" dirty="0" err="1"/>
              <a:t>enim</a:t>
            </a:r>
            <a:r>
              <a:rPr lang="pt-BR" sz="4400" dirty="0"/>
              <a:t> ad </a:t>
            </a:r>
            <a:r>
              <a:rPr lang="pt-BR" sz="4400" dirty="0" err="1"/>
              <a:t>minim</a:t>
            </a:r>
            <a:r>
              <a:rPr lang="pt-BR" sz="4400" dirty="0"/>
              <a:t> </a:t>
            </a:r>
            <a:r>
              <a:rPr lang="pt-BR" sz="4400" dirty="0" err="1"/>
              <a:t>veniam</a:t>
            </a:r>
            <a:r>
              <a:rPr lang="pt-BR" sz="4400" dirty="0"/>
              <a:t>, quis </a:t>
            </a:r>
            <a:r>
              <a:rPr lang="pt-BR" sz="4400" dirty="0" err="1"/>
              <a:t>nostrud</a:t>
            </a:r>
            <a:r>
              <a:rPr lang="pt-BR" sz="4400" dirty="0"/>
              <a:t> </a:t>
            </a:r>
            <a:r>
              <a:rPr lang="pt-BR" sz="4400" dirty="0" err="1"/>
              <a:t>exercitation</a:t>
            </a:r>
            <a:r>
              <a:rPr lang="pt-BR" sz="4400" dirty="0"/>
              <a:t> </a:t>
            </a:r>
            <a:r>
              <a:rPr lang="pt-BR" sz="4400" dirty="0" err="1"/>
              <a:t>ullamco</a:t>
            </a:r>
            <a:r>
              <a:rPr lang="pt-BR" sz="4400" dirty="0"/>
              <a:t> </a:t>
            </a:r>
            <a:r>
              <a:rPr lang="pt-BR" sz="4400" dirty="0" err="1"/>
              <a:t>laboris</a:t>
            </a:r>
            <a:r>
              <a:rPr lang="pt-BR" sz="4400" dirty="0"/>
              <a:t> </a:t>
            </a:r>
            <a:r>
              <a:rPr lang="pt-BR" sz="4400" dirty="0" err="1"/>
              <a:t>nisi</a:t>
            </a:r>
            <a:r>
              <a:rPr lang="pt-BR" sz="4400" dirty="0"/>
              <a:t> ut </a:t>
            </a:r>
            <a:r>
              <a:rPr lang="pt-BR" sz="4400" dirty="0" err="1"/>
              <a:t>aliquip</a:t>
            </a:r>
            <a:r>
              <a:rPr lang="pt-BR" sz="4400" dirty="0"/>
              <a:t> </a:t>
            </a:r>
            <a:r>
              <a:rPr lang="pt-BR" sz="4400" dirty="0" err="1"/>
              <a:t>ex</a:t>
            </a:r>
            <a:r>
              <a:rPr lang="pt-BR" sz="4400" dirty="0"/>
              <a:t> </a:t>
            </a:r>
            <a:r>
              <a:rPr lang="pt-BR" sz="4400" dirty="0" err="1"/>
              <a:t>ea</a:t>
            </a:r>
            <a:r>
              <a:rPr lang="pt-BR" sz="4400" dirty="0"/>
              <a:t> </a:t>
            </a:r>
            <a:r>
              <a:rPr lang="pt-BR" sz="4400" dirty="0" err="1"/>
              <a:t>commodo</a:t>
            </a:r>
            <a:r>
              <a:rPr lang="pt-BR" sz="4400" dirty="0"/>
              <a:t> </a:t>
            </a:r>
            <a:r>
              <a:rPr lang="pt-BR" sz="4400" dirty="0" err="1"/>
              <a:t>consequat</a:t>
            </a:r>
            <a:r>
              <a:rPr lang="pt-BR" sz="4400" dirty="0"/>
              <a:t>. </a:t>
            </a:r>
            <a:r>
              <a:rPr lang="pt-BR" sz="4400" dirty="0" err="1"/>
              <a:t>Duis</a:t>
            </a:r>
            <a:r>
              <a:rPr lang="pt-BR" sz="4400" dirty="0"/>
              <a:t> </a:t>
            </a:r>
            <a:r>
              <a:rPr lang="pt-BR" sz="4400" dirty="0" err="1"/>
              <a:t>aute</a:t>
            </a:r>
            <a:r>
              <a:rPr lang="pt-BR" sz="4400" dirty="0"/>
              <a:t> </a:t>
            </a:r>
            <a:r>
              <a:rPr lang="pt-BR" sz="4400" dirty="0" err="1"/>
              <a:t>irure</a:t>
            </a:r>
            <a:r>
              <a:rPr lang="pt-BR" sz="4400" dirty="0"/>
              <a:t> </a:t>
            </a:r>
            <a:r>
              <a:rPr lang="pt-BR" sz="4400" dirty="0" err="1"/>
              <a:t>dolor</a:t>
            </a:r>
            <a:r>
              <a:rPr lang="pt-BR" sz="4400" dirty="0"/>
              <a:t> in </a:t>
            </a:r>
            <a:r>
              <a:rPr lang="pt-BR" sz="4400" dirty="0" err="1"/>
              <a:t>reprehenderit</a:t>
            </a:r>
            <a:r>
              <a:rPr lang="pt-BR" sz="4400" dirty="0"/>
              <a:t> in </a:t>
            </a:r>
            <a:r>
              <a:rPr lang="pt-BR" sz="4400" dirty="0" err="1"/>
              <a:t>voluptate</a:t>
            </a:r>
            <a:r>
              <a:rPr lang="pt-BR" sz="4400" dirty="0"/>
              <a:t> </a:t>
            </a:r>
            <a:r>
              <a:rPr lang="pt-BR" sz="4400" dirty="0" err="1"/>
              <a:t>velit</a:t>
            </a:r>
            <a:r>
              <a:rPr lang="pt-BR" sz="4400" dirty="0"/>
              <a:t> esse </a:t>
            </a:r>
            <a:r>
              <a:rPr lang="pt-BR" sz="4400" dirty="0" err="1"/>
              <a:t>cillum</a:t>
            </a:r>
            <a:r>
              <a:rPr lang="pt-BR" sz="4400" dirty="0"/>
              <a:t>.</a:t>
            </a:r>
          </a:p>
          <a:p>
            <a:endParaRPr lang="pt-BR" sz="4400" b="1" dirty="0"/>
          </a:p>
          <a:p>
            <a:endParaRPr lang="pt-BR" sz="4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6B9DD74-E18E-47B8-8E5F-F2C27FAF4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44" y="30818300"/>
            <a:ext cx="10932006" cy="82809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E211136-7638-41E4-8320-6954EF2D9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542" y="23241799"/>
            <a:ext cx="8297741" cy="628553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2C81E3A-33F8-496E-9673-E975E0767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542" y="30851286"/>
            <a:ext cx="8297741" cy="628553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0A872BD-DDA5-41D9-8651-DDD7E9E0355B}"/>
              </a:ext>
            </a:extLst>
          </p:cNvPr>
          <p:cNvSpPr txBox="1"/>
          <p:nvPr/>
        </p:nvSpPr>
        <p:spPr>
          <a:xfrm>
            <a:off x="5889244" y="40131946"/>
            <a:ext cx="4854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FIG. 01: TEXTO EXPLICATIVO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57C655B-D126-42B4-9DE0-2E25710A3D69}"/>
              </a:ext>
            </a:extLst>
          </p:cNvPr>
          <p:cNvSpPr txBox="1"/>
          <p:nvPr/>
        </p:nvSpPr>
        <p:spPr>
          <a:xfrm>
            <a:off x="21700984" y="29706424"/>
            <a:ext cx="4854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FIG. 02: TEXTO EXPLICATIVO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92D709-88DB-418A-8148-BE3A5DAA2AAC}"/>
              </a:ext>
            </a:extLst>
          </p:cNvPr>
          <p:cNvSpPr txBox="1"/>
          <p:nvPr/>
        </p:nvSpPr>
        <p:spPr>
          <a:xfrm>
            <a:off x="21700984" y="37364524"/>
            <a:ext cx="4854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FIG. 03: TEXTO EXPLICATIVO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A759E4-8133-48FC-8AFC-B660750265C7}"/>
              </a:ext>
            </a:extLst>
          </p:cNvPr>
          <p:cNvSpPr txBox="1"/>
          <p:nvPr/>
        </p:nvSpPr>
        <p:spPr>
          <a:xfrm>
            <a:off x="1376890" y="11657827"/>
            <a:ext cx="289612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/>
              <a:t>TÍTULO DO TRABALHO EM CAIXA ALTA</a:t>
            </a:r>
          </a:p>
          <a:p>
            <a:endParaRPr lang="pt-BR" sz="5400" b="1" dirty="0"/>
          </a:p>
          <a:p>
            <a:r>
              <a:rPr lang="pt-BR" sz="4000" b="1" dirty="0"/>
              <a:t>Luciana P. Nedel</a:t>
            </a:r>
            <a:r>
              <a:rPr lang="pt-BR" sz="4000" b="1" baseline="30000" dirty="0"/>
              <a:t>1</a:t>
            </a:r>
            <a:r>
              <a:rPr lang="pt-BR" sz="4000" b="1" dirty="0"/>
              <a:t>, Rafael H. Bordini</a:t>
            </a:r>
            <a:r>
              <a:rPr lang="pt-BR" sz="4000" b="1" baseline="30000" dirty="0"/>
              <a:t>2  </a:t>
            </a:r>
            <a:r>
              <a:rPr lang="pt-BR" sz="4000" b="1" dirty="0"/>
              <a:t>Flávio </a:t>
            </a:r>
            <a:r>
              <a:rPr lang="pt-BR" sz="4000" b="1" dirty="0" err="1"/>
              <a:t>Rech</a:t>
            </a:r>
            <a:r>
              <a:rPr lang="pt-BR" sz="4000" b="1" dirty="0"/>
              <a:t> Wagner</a:t>
            </a:r>
            <a:r>
              <a:rPr lang="pt-BR" sz="4000" b="1" baseline="30000" dirty="0"/>
              <a:t>1</a:t>
            </a:r>
            <a:r>
              <a:rPr lang="pt-BR" sz="4000" b="1" dirty="0"/>
              <a:t>, </a:t>
            </a:r>
            <a:r>
              <a:rPr lang="pt-BR" sz="4000" b="1" dirty="0" err="1"/>
              <a:t>Jomi</a:t>
            </a:r>
            <a:r>
              <a:rPr lang="pt-BR" sz="4000" b="1" dirty="0"/>
              <a:t> F. Hübner</a:t>
            </a:r>
            <a:r>
              <a:rPr lang="pt-BR" sz="4000" b="1" baseline="30000" dirty="0"/>
              <a:t>3</a:t>
            </a:r>
          </a:p>
          <a:p>
            <a:endParaRPr lang="pt-BR" sz="4000" b="1" dirty="0"/>
          </a:p>
          <a:p>
            <a:r>
              <a:rPr lang="pt-BR" sz="4000" baseline="30000" dirty="0"/>
              <a:t>1</a:t>
            </a:r>
            <a:r>
              <a:rPr lang="pt-BR" sz="4000" dirty="0"/>
              <a:t>Instituto de Informática – Universidade Federal do Rio Grande do Sul (UFRGS)</a:t>
            </a:r>
          </a:p>
          <a:p>
            <a:r>
              <a:rPr lang="en-US" sz="4000" baseline="30000" dirty="0"/>
              <a:t>2</a:t>
            </a:r>
            <a:r>
              <a:rPr lang="en-US" sz="4000" dirty="0"/>
              <a:t>Department of Computer Science – University of Durham </a:t>
            </a:r>
            <a:r>
              <a:rPr lang="pt-BR" sz="4000" dirty="0"/>
              <a:t>Durham, U.K.</a:t>
            </a:r>
          </a:p>
          <a:p>
            <a:r>
              <a:rPr lang="pt-BR" sz="4000" baseline="30000" dirty="0"/>
              <a:t>3</a:t>
            </a:r>
            <a:r>
              <a:rPr lang="pt-BR" sz="4000" dirty="0"/>
              <a:t>Departamento de Sistemas e Computação Universidade Regional de Blumenau (FURB) – Blumenau, SC – </a:t>
            </a:r>
            <a:r>
              <a:rPr lang="pt-BR" sz="4000" dirty="0" err="1"/>
              <a:t>Brazil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58219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275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Marcela</dc:creator>
  <cp:lastModifiedBy>Marcela</cp:lastModifiedBy>
  <cp:revision>7</cp:revision>
  <dcterms:created xsi:type="dcterms:W3CDTF">2019-03-13T23:27:37Z</dcterms:created>
  <dcterms:modified xsi:type="dcterms:W3CDTF">2019-10-29T16:12:12Z</dcterms:modified>
</cp:coreProperties>
</file>