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1" r:id="rId3"/>
    <p:sldId id="273" r:id="rId4"/>
    <p:sldId id="268" r:id="rId5"/>
    <p:sldId id="274" r:id="rId6"/>
    <p:sldId id="269" r:id="rId7"/>
    <p:sldId id="275" r:id="rId8"/>
    <p:sldId id="276" r:id="rId9"/>
    <p:sldId id="270" r:id="rId10"/>
    <p:sldId id="277" r:id="rId11"/>
    <p:sldId id="278" r:id="rId12"/>
    <p:sldId id="280"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DFB7"/>
    <a:srgbClr val="FFFFFF"/>
    <a:srgbClr val="009ADF"/>
    <a:srgbClr val="F244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8" y="24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5236129212191427"/>
          <c:y val="9.876543209876542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Segoe UI" panose="020B0502040204020203" pitchFamily="34" charset="0"/>
              <a:ea typeface="+mn-ea"/>
              <a:cs typeface="Segoe UI" panose="020B0502040204020203" pitchFamily="34" charset="0"/>
            </a:defRPr>
          </a:pPr>
          <a:endParaRPr lang="pt-BR"/>
        </a:p>
      </c:txPr>
    </c:title>
    <c:autoTitleDeleted val="0"/>
    <c:plotArea>
      <c:layout>
        <c:manualLayout>
          <c:layoutTarget val="inner"/>
          <c:xMode val="edge"/>
          <c:yMode val="edge"/>
          <c:x val="2.543203048639623E-2"/>
          <c:y val="9.6124530327428875E-2"/>
          <c:w val="0.9491359390272075"/>
          <c:h val="0.73685284508518556"/>
        </c:manualLayout>
      </c:layout>
      <c:barChart>
        <c:barDir val="col"/>
        <c:grouping val="clustered"/>
        <c:varyColors val="0"/>
        <c:ser>
          <c:idx val="0"/>
          <c:order val="0"/>
          <c:tx>
            <c:strRef>
              <c:f>Planilha1!$B$1</c:f>
              <c:strCache>
                <c:ptCount val="1"/>
                <c:pt idx="0">
                  <c:v>Crescimento de consumo</c:v>
                </c:pt>
              </c:strCache>
            </c:strRef>
          </c:tx>
          <c:spPr>
            <a:solidFill>
              <a:srgbClr val="FFB1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1" u="none" strike="noStrike" kern="1200" baseline="0">
                    <a:solidFill>
                      <a:schemeClr val="bg1"/>
                    </a:solidFill>
                    <a:latin typeface="Segoe UI" panose="020B0502040204020203" pitchFamily="34" charset="0"/>
                    <a:ea typeface="+mn-ea"/>
                    <a:cs typeface="Segoe UI" panose="020B0502040204020203" pitchFamily="34"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Categoria 1</c:v>
                </c:pt>
                <c:pt idx="1">
                  <c:v>Categoria 2</c:v>
                </c:pt>
                <c:pt idx="2">
                  <c:v>Categoria 3</c:v>
                </c:pt>
                <c:pt idx="3">
                  <c:v>Categoria 4</c:v>
                </c:pt>
              </c:strCache>
            </c:strRef>
          </c:cat>
          <c:val>
            <c:numRef>
              <c:f>Planilha1!$B$2:$B$5</c:f>
              <c:numCache>
                <c:formatCode>General</c:formatCode>
                <c:ptCount val="4"/>
                <c:pt idx="0">
                  <c:v>3.5</c:v>
                </c:pt>
                <c:pt idx="1">
                  <c:v>3.8</c:v>
                </c:pt>
                <c:pt idx="2">
                  <c:v>4.5</c:v>
                </c:pt>
                <c:pt idx="3">
                  <c:v>6</c:v>
                </c:pt>
              </c:numCache>
            </c:numRef>
          </c:val>
          <c:extLst>
            <c:ext xmlns:c16="http://schemas.microsoft.com/office/drawing/2014/chart" uri="{C3380CC4-5D6E-409C-BE32-E72D297353CC}">
              <c16:uniqueId val="{00000000-5FB0-4B83-969D-73AD6C539A17}"/>
            </c:ext>
          </c:extLst>
        </c:ser>
        <c:dLbls>
          <c:showLegendKey val="0"/>
          <c:showVal val="0"/>
          <c:showCatName val="0"/>
          <c:showSerName val="0"/>
          <c:showPercent val="0"/>
          <c:showBubbleSize val="0"/>
        </c:dLbls>
        <c:gapWidth val="80"/>
        <c:overlap val="-40"/>
        <c:axId val="630372528"/>
        <c:axId val="630366296"/>
      </c:barChart>
      <c:catAx>
        <c:axId val="63037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Segoe UI" panose="020B0502040204020203" pitchFamily="34" charset="0"/>
                <a:ea typeface="+mn-ea"/>
                <a:cs typeface="Segoe UI" panose="020B0502040204020203" pitchFamily="34" charset="0"/>
              </a:defRPr>
            </a:pPr>
            <a:endParaRPr lang="pt-BR"/>
          </a:p>
        </c:txPr>
        <c:crossAx val="630366296"/>
        <c:crosses val="autoZero"/>
        <c:auto val="1"/>
        <c:lblAlgn val="ctr"/>
        <c:lblOffset val="100"/>
        <c:noMultiLvlLbl val="0"/>
      </c:catAx>
      <c:valAx>
        <c:axId val="630366296"/>
        <c:scaling>
          <c:orientation val="minMax"/>
        </c:scaling>
        <c:delete val="1"/>
        <c:axPos val="l"/>
        <c:numFmt formatCode="General" sourceLinked="1"/>
        <c:majorTickMark val="none"/>
        <c:minorTickMark val="none"/>
        <c:tickLblPos val="nextTo"/>
        <c:crossAx val="63037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egoe UI" panose="020B0502040204020203" pitchFamily="34" charset="0"/>
              <a:ea typeface="+mn-ea"/>
              <a:cs typeface="Segoe UI" panose="020B0502040204020203" pitchFamily="34" charset="0"/>
            </a:defRPr>
          </a:pPr>
          <a:endParaRPr lang="pt-BR"/>
        </a:p>
      </c:txPr>
    </c:legend>
    <c:plotVisOnly val="1"/>
    <c:dispBlanksAs val="gap"/>
    <c:showDLblsOverMax val="0"/>
  </c:chart>
  <c:spPr>
    <a:noFill/>
    <a:ln>
      <a:noFill/>
    </a:ln>
    <a:effectLst/>
  </c:spPr>
  <c:txPr>
    <a:bodyPr/>
    <a:lstStyle/>
    <a:p>
      <a:pPr>
        <a:defRPr b="0" i="0">
          <a:solidFill>
            <a:schemeClr val="bg1"/>
          </a:solidFill>
          <a:latin typeface="Segoe UI" panose="020B0502040204020203" pitchFamily="34" charset="0"/>
          <a:cs typeface="Segoe UI" panose="020B0502040204020203" pitchFamily="34"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Planilha1!$B$1</c:f>
              <c:strCache>
                <c:ptCount val="1"/>
                <c:pt idx="0">
                  <c:v>Vendas</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526C-42F6-98F5-15F420FAE3DB}"/>
              </c:ext>
            </c:extLst>
          </c:dPt>
          <c:dPt>
            <c:idx val="1"/>
            <c:bubble3D val="0"/>
            <c:spPr>
              <a:solidFill>
                <a:srgbClr val="FFBF2F"/>
              </a:solidFill>
              <a:ln w="19050">
                <a:noFill/>
              </a:ln>
              <a:effectLst/>
            </c:spPr>
            <c:extLst>
              <c:ext xmlns:c16="http://schemas.microsoft.com/office/drawing/2014/chart" uri="{C3380CC4-5D6E-409C-BE32-E72D297353CC}">
                <c16:uniqueId val="{00000002-526C-42F6-98F5-15F420FAE3DB}"/>
              </c:ext>
            </c:extLst>
          </c:dPt>
          <c:dPt>
            <c:idx val="2"/>
            <c:bubble3D val="0"/>
            <c:spPr>
              <a:solidFill>
                <a:srgbClr val="F12F66"/>
              </a:solidFill>
              <a:ln w="19050">
                <a:noFill/>
              </a:ln>
              <a:effectLst/>
            </c:spPr>
            <c:extLst>
              <c:ext xmlns:c16="http://schemas.microsoft.com/office/drawing/2014/chart" uri="{C3380CC4-5D6E-409C-BE32-E72D297353CC}">
                <c16:uniqueId val="{00000003-526C-42F6-98F5-15F420FAE3DB}"/>
              </c:ext>
            </c:extLst>
          </c:dPt>
          <c:dPt>
            <c:idx val="3"/>
            <c:bubble3D val="0"/>
            <c:spPr>
              <a:solidFill>
                <a:srgbClr val="8D2E76"/>
              </a:solidFill>
              <a:ln w="19050">
                <a:noFill/>
              </a:ln>
              <a:effectLst/>
            </c:spPr>
            <c:extLst>
              <c:ext xmlns:c16="http://schemas.microsoft.com/office/drawing/2014/chart" uri="{C3380CC4-5D6E-409C-BE32-E72D297353CC}">
                <c16:uniqueId val="{00000004-526C-42F6-98F5-15F420FAE3DB}"/>
              </c:ext>
            </c:extLst>
          </c:dPt>
          <c:dLbls>
            <c:dLbl>
              <c:idx val="0"/>
              <c:layout>
                <c:manualLayout>
                  <c:x val="8.3897158322056839E-2"/>
                  <c:y val="2.4357234322347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6C-42F6-98F5-15F420FAE3DB}"/>
                </c:ext>
              </c:extLst>
            </c:dLbl>
            <c:dLbl>
              <c:idx val="1"/>
              <c:layout>
                <c:manualLayout>
                  <c:x val="-8.1190798376184106E-2"/>
                  <c:y val="8.11907810744928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6C-42F6-98F5-15F420FAE3DB}"/>
                </c:ext>
              </c:extLst>
            </c:dLbl>
            <c:dLbl>
              <c:idx val="2"/>
              <c:layout>
                <c:manualLayout>
                  <c:x val="-5.4127198917456022E-2"/>
                  <c:y val="-8.9309859181942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6C-42F6-98F5-15F420FAE3DB}"/>
                </c:ext>
              </c:extLst>
            </c:dLbl>
            <c:dLbl>
              <c:idx val="3"/>
              <c:layout>
                <c:manualLayout>
                  <c:x val="-1.0825439783491254E-2"/>
                  <c:y val="-0.109607554450565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6C-42F6-98F5-15F420FAE3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extLst>
          </c:dLbls>
          <c:cat>
            <c:strRef>
              <c:f>Planilha1!$A$2:$A$5</c:f>
              <c:strCache>
                <c:ptCount val="4"/>
                <c:pt idx="0">
                  <c:v>1º Tri</c:v>
                </c:pt>
                <c:pt idx="1">
                  <c:v>2º Tri</c:v>
                </c:pt>
                <c:pt idx="2">
                  <c:v>3º Tri</c:v>
                </c:pt>
                <c:pt idx="3">
                  <c:v>4º Tri</c:v>
                </c:pt>
              </c:strCache>
            </c:strRef>
          </c:cat>
          <c:val>
            <c:numRef>
              <c:f>Planilha1!$B$2:$B$5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526C-42F6-98F5-15F420FAE3DB}"/>
            </c:ext>
          </c:extLst>
        </c:ser>
        <c:dLbls>
          <c:showLegendKey val="0"/>
          <c:showVal val="1"/>
          <c:showCatName val="0"/>
          <c:showSerName val="0"/>
          <c:showPercent val="0"/>
          <c:showBubbleSize val="0"/>
          <c:showLeaderLines val="0"/>
        </c:dLbls>
        <c:firstSliceAng val="0"/>
        <c:holeSize val="6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egoe UI" panose="020B0502040204020203" pitchFamily="34" charset="0"/>
              <a:ea typeface="+mn-ea"/>
              <a:cs typeface="Segoe UI" panose="020B0502040204020203" pitchFamily="34" charset="0"/>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Planilha1!$B$1</c:f>
              <c:strCache>
                <c:ptCount val="1"/>
                <c:pt idx="0">
                  <c:v>Vendas</c:v>
                </c:pt>
              </c:strCache>
            </c:strRef>
          </c:tx>
          <c:spPr>
            <a:ln>
              <a:noFill/>
            </a:ln>
          </c:spPr>
          <c:dPt>
            <c:idx val="0"/>
            <c:bubble3D val="0"/>
            <c:spPr>
              <a:solidFill>
                <a:srgbClr val="00DFB7"/>
              </a:solidFill>
              <a:ln w="19050">
                <a:noFill/>
              </a:ln>
              <a:effectLst/>
            </c:spPr>
            <c:extLst>
              <c:ext xmlns:c16="http://schemas.microsoft.com/office/drawing/2014/chart" uri="{C3380CC4-5D6E-409C-BE32-E72D297353CC}">
                <c16:uniqueId val="{00000001-3B96-4130-B48E-BE1312D9C9BC}"/>
              </c:ext>
            </c:extLst>
          </c:dPt>
          <c:dPt>
            <c:idx val="1"/>
            <c:bubble3D val="0"/>
            <c:spPr>
              <a:solidFill>
                <a:srgbClr val="FFBF2F"/>
              </a:solidFill>
              <a:ln w="19050">
                <a:noFill/>
              </a:ln>
              <a:effectLst/>
            </c:spPr>
            <c:extLst>
              <c:ext xmlns:c16="http://schemas.microsoft.com/office/drawing/2014/chart" uri="{C3380CC4-5D6E-409C-BE32-E72D297353CC}">
                <c16:uniqueId val="{00000003-3B96-4130-B48E-BE1312D9C9BC}"/>
              </c:ext>
            </c:extLst>
          </c:dPt>
          <c:dPt>
            <c:idx val="2"/>
            <c:bubble3D val="0"/>
            <c:spPr>
              <a:solidFill>
                <a:srgbClr val="FFFFFF"/>
              </a:solidFill>
              <a:ln w="19050">
                <a:noFill/>
              </a:ln>
              <a:effectLst/>
            </c:spPr>
            <c:extLst>
              <c:ext xmlns:c16="http://schemas.microsoft.com/office/drawing/2014/chart" uri="{C3380CC4-5D6E-409C-BE32-E72D297353CC}">
                <c16:uniqueId val="{00000005-3B96-4130-B48E-BE1312D9C9BC}"/>
              </c:ext>
            </c:extLst>
          </c:dPt>
          <c:dPt>
            <c:idx val="3"/>
            <c:bubble3D val="0"/>
            <c:spPr>
              <a:solidFill>
                <a:srgbClr val="8D2E76"/>
              </a:solidFill>
              <a:ln w="19050">
                <a:noFill/>
              </a:ln>
              <a:effectLst/>
            </c:spPr>
            <c:extLst>
              <c:ext xmlns:c16="http://schemas.microsoft.com/office/drawing/2014/chart" uri="{C3380CC4-5D6E-409C-BE32-E72D297353CC}">
                <c16:uniqueId val="{00000007-3B96-4130-B48E-BE1312D9C9BC}"/>
              </c:ext>
            </c:extLst>
          </c:dPt>
          <c:dLbls>
            <c:dLbl>
              <c:idx val="0"/>
              <c:layout>
                <c:manualLayout>
                  <c:x val="5.4127198917456022E-2"/>
                  <c:y val="-8.9309859181942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96-4130-B48E-BE1312D9C9BC}"/>
                </c:ext>
              </c:extLst>
            </c:dLbl>
            <c:dLbl>
              <c:idx val="1"/>
              <c:layout>
                <c:manualLayout>
                  <c:x val="7.3071718538565533E-2"/>
                  <c:y val="-6.0893085805869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96-4130-B48E-BE1312D9C9BC}"/>
                </c:ext>
              </c:extLst>
            </c:dLbl>
            <c:dLbl>
              <c:idx val="2"/>
              <c:layout>
                <c:manualLayout>
                  <c:x val="-0.11366711772665769"/>
                  <c:y val="3.2476312429797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96-4130-B48E-BE1312D9C9BC}"/>
                </c:ext>
              </c:extLst>
            </c:dLbl>
            <c:dLbl>
              <c:idx val="3"/>
              <c:layout>
                <c:manualLayout>
                  <c:x val="-1.0825439783491254E-2"/>
                  <c:y val="-0.109607554450565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96-4130-B48E-BE1312D9C9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extLst>
          </c:dLbls>
          <c:cat>
            <c:strRef>
              <c:f>Planilha1!$A$2:$A$5</c:f>
              <c:strCache>
                <c:ptCount val="4"/>
                <c:pt idx="0">
                  <c:v>1º Tri</c:v>
                </c:pt>
                <c:pt idx="1">
                  <c:v>2º Tri</c:v>
                </c:pt>
                <c:pt idx="2">
                  <c:v>3º Tri</c:v>
                </c:pt>
                <c:pt idx="3">
                  <c:v>4º Tri</c:v>
                </c:pt>
              </c:strCache>
            </c:strRef>
          </c:cat>
          <c:val>
            <c:numRef>
              <c:f>Planilha1!$B$2:$B$5</c:f>
              <c:numCache>
                <c:formatCode>General</c:formatCode>
                <c:ptCount val="4"/>
                <c:pt idx="0">
                  <c:v>1.2</c:v>
                </c:pt>
                <c:pt idx="1">
                  <c:v>5</c:v>
                </c:pt>
                <c:pt idx="2">
                  <c:v>10</c:v>
                </c:pt>
                <c:pt idx="3">
                  <c:v>3</c:v>
                </c:pt>
              </c:numCache>
            </c:numRef>
          </c:val>
          <c:extLst>
            <c:ext xmlns:c16="http://schemas.microsoft.com/office/drawing/2014/chart" uri="{C3380CC4-5D6E-409C-BE32-E72D297353CC}">
              <c16:uniqueId val="{00000008-3B96-4130-B48E-BE1312D9C9BC}"/>
            </c:ext>
          </c:extLst>
        </c:ser>
        <c:dLbls>
          <c:showLegendKey val="0"/>
          <c:showVal val="1"/>
          <c:showCatName val="0"/>
          <c:showSerName val="0"/>
          <c:showPercent val="0"/>
          <c:showBubbleSize val="0"/>
          <c:showLeaderLines val="0"/>
        </c:dLbls>
        <c:firstSliceAng val="0"/>
        <c:holeSize val="6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egoe UI" panose="020B0502040204020203" pitchFamily="34" charset="0"/>
              <a:ea typeface="+mn-ea"/>
              <a:cs typeface="Segoe UI" panose="020B0502040204020203" pitchFamily="34" charset="0"/>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484066331395747"/>
          <c:y val="2.876299203967209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Segoe UI" panose="020B0502040204020203" pitchFamily="34" charset="0"/>
              <a:ea typeface="+mn-ea"/>
              <a:cs typeface="Segoe UI" panose="020B0502040204020203" pitchFamily="34" charset="0"/>
            </a:defRPr>
          </a:pPr>
          <a:endParaRPr lang="pt-BR"/>
        </a:p>
      </c:txPr>
    </c:title>
    <c:autoTitleDeleted val="0"/>
    <c:plotArea>
      <c:layout/>
      <c:doughnutChart>
        <c:varyColors val="1"/>
        <c:ser>
          <c:idx val="0"/>
          <c:order val="0"/>
          <c:tx>
            <c:strRef>
              <c:f>Planilha1!$B$1</c:f>
              <c:strCache>
                <c:ptCount val="1"/>
                <c:pt idx="0">
                  <c:v>Previsão para 2018</c:v>
                </c:pt>
              </c:strCache>
            </c:strRef>
          </c:tx>
          <c:spPr>
            <a:solidFill>
              <a:srgbClr val="FFB100"/>
            </a:solidFill>
          </c:spPr>
          <c:dPt>
            <c:idx val="0"/>
            <c:bubble3D val="0"/>
            <c:spPr>
              <a:solidFill>
                <a:srgbClr val="FFBF2F"/>
              </a:solidFill>
              <a:ln>
                <a:noFill/>
              </a:ln>
              <a:effectLst/>
            </c:spPr>
            <c:extLst>
              <c:ext xmlns:c16="http://schemas.microsoft.com/office/drawing/2014/chart" uri="{C3380CC4-5D6E-409C-BE32-E72D297353CC}">
                <c16:uniqueId val="{00000002-0923-4176-91F0-721E7EF28FD5}"/>
              </c:ext>
            </c:extLst>
          </c:dPt>
          <c:dPt>
            <c:idx val="1"/>
            <c:bubble3D val="0"/>
            <c:spPr>
              <a:solidFill>
                <a:schemeClr val="bg1"/>
              </a:solidFill>
              <a:ln>
                <a:noFill/>
              </a:ln>
              <a:effectLst/>
            </c:spPr>
            <c:extLst>
              <c:ext xmlns:c16="http://schemas.microsoft.com/office/drawing/2014/chart" uri="{C3380CC4-5D6E-409C-BE32-E72D297353CC}">
                <c16:uniqueId val="{00000003-0923-4176-91F0-721E7EF28FD5}"/>
              </c:ext>
            </c:extLst>
          </c:dPt>
          <c:dPt>
            <c:idx val="2"/>
            <c:bubble3D val="0"/>
            <c:spPr>
              <a:solidFill>
                <a:srgbClr val="F12F66"/>
              </a:solidFill>
              <a:ln>
                <a:noFill/>
              </a:ln>
              <a:effectLst/>
            </c:spPr>
            <c:extLst>
              <c:ext xmlns:c16="http://schemas.microsoft.com/office/drawing/2014/chart" uri="{C3380CC4-5D6E-409C-BE32-E72D297353CC}">
                <c16:uniqueId val="{00000001-0923-4176-91F0-721E7EF28FD5}"/>
              </c:ext>
            </c:extLst>
          </c:dPt>
          <c:dPt>
            <c:idx val="3"/>
            <c:bubble3D val="0"/>
            <c:spPr>
              <a:solidFill>
                <a:srgbClr val="7B2967"/>
              </a:solidFill>
              <a:ln>
                <a:noFill/>
              </a:ln>
              <a:effectLst/>
            </c:spPr>
            <c:extLst>
              <c:ext xmlns:c16="http://schemas.microsoft.com/office/drawing/2014/chart" uri="{C3380CC4-5D6E-409C-BE32-E72D297353CC}">
                <c16:uniqueId val="{00000007-6797-4742-B5A6-130A8B25AEC5}"/>
              </c:ext>
            </c:extLst>
          </c:dPt>
          <c:dLbls>
            <c:dLbl>
              <c:idx val="0"/>
              <c:layout>
                <c:manualLayout>
                  <c:x val="0.11974354369955348"/>
                  <c:y val="-6.8481060362422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23-4176-91F0-721E7EF28FD5}"/>
                </c:ext>
              </c:extLst>
            </c:dLbl>
            <c:dLbl>
              <c:idx val="1"/>
              <c:layout>
                <c:manualLayout>
                  <c:x val="8.7605266284213126E-2"/>
                  <c:y val="0.116346529280725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23-4176-91F0-721E7EF28FD5}"/>
                </c:ext>
              </c:extLst>
            </c:dLbl>
            <c:dLbl>
              <c:idx val="2"/>
              <c:layout>
                <c:manualLayout>
                  <c:x val="-0.1619213796511666"/>
                  <c:y val="5.4058571416923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23-4176-91F0-721E7EF28FD5}"/>
                </c:ext>
              </c:extLst>
            </c:dLbl>
            <c:dLbl>
              <c:idx val="3"/>
              <c:layout>
                <c:manualLayout>
                  <c:x val="-7.7695902535802011E-2"/>
                  <c:y val="-9.7189470661295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97-4742-B5A6-130A8B25AEC5}"/>
                </c:ext>
              </c:extLst>
            </c:dLbl>
            <c:spPr>
              <a:noFill/>
              <a:ln>
                <a:noFill/>
              </a:ln>
              <a:effectLst/>
            </c:spPr>
            <c:txPr>
              <a:bodyPr rot="0" spcFirstLastPara="1" vertOverflow="ellipsis" vert="horz" wrap="square" lIns="38100" tIns="19050" rIns="38100" bIns="19050" anchor="ctr" anchorCtr="1">
                <a:spAutoFit/>
              </a:bodyPr>
              <a:lstStyle/>
              <a:p>
                <a:pPr>
                  <a:defRPr sz="2400" b="1" i="1" u="none" strike="noStrike" kern="1200" baseline="0">
                    <a:solidFill>
                      <a:schemeClr val="bg1"/>
                    </a:solidFill>
                    <a:latin typeface="Segoe UI" panose="020B0502040204020203" pitchFamily="34" charset="0"/>
                    <a:ea typeface="+mn-ea"/>
                    <a:cs typeface="Segoe UI" panose="020B0502040204020203"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extLst>
          </c:dLbls>
          <c:cat>
            <c:strRef>
              <c:f>Planilha1!$A$2:$A$5</c:f>
              <c:strCache>
                <c:ptCount val="4"/>
                <c:pt idx="0">
                  <c:v>Categoria 1</c:v>
                </c:pt>
                <c:pt idx="1">
                  <c:v>Categoria 2</c:v>
                </c:pt>
                <c:pt idx="2">
                  <c:v>Categoria 3</c:v>
                </c:pt>
                <c:pt idx="3">
                  <c:v>Categoria 4</c:v>
                </c:pt>
              </c:strCache>
            </c:strRef>
          </c:cat>
          <c:val>
            <c:numRef>
              <c:f>Planilha1!$B$2:$B$5</c:f>
              <c:numCache>
                <c:formatCode>General</c:formatCode>
                <c:ptCount val="4"/>
                <c:pt idx="0">
                  <c:v>3.5</c:v>
                </c:pt>
                <c:pt idx="1">
                  <c:v>3.8</c:v>
                </c:pt>
                <c:pt idx="2">
                  <c:v>4.5</c:v>
                </c:pt>
                <c:pt idx="3">
                  <c:v>6</c:v>
                </c:pt>
              </c:numCache>
            </c:numRef>
          </c:val>
          <c:extLst>
            <c:ext xmlns:c16="http://schemas.microsoft.com/office/drawing/2014/chart" uri="{C3380CC4-5D6E-409C-BE32-E72D297353CC}">
              <c16:uniqueId val="{00000000-0923-4176-91F0-721E7EF28FD5}"/>
            </c:ext>
          </c:extLst>
        </c:ser>
        <c:dLbls>
          <c:showLegendKey val="0"/>
          <c:showVal val="0"/>
          <c:showCatName val="0"/>
          <c:showSerName val="0"/>
          <c:showPercent val="0"/>
          <c:showBubbleSize val="0"/>
          <c:showLeaderLines val="0"/>
        </c:dLbls>
        <c:firstSliceAng val="0"/>
        <c:holeSize val="73"/>
      </c:doughnutChart>
      <c:spPr>
        <a:noFill/>
        <a:ln>
          <a:noFill/>
        </a:ln>
        <a:effectLst/>
      </c:spPr>
    </c:plotArea>
    <c:legend>
      <c:legendPos val="b"/>
      <c:layout>
        <c:manualLayout>
          <c:xMode val="edge"/>
          <c:yMode val="edge"/>
          <c:x val="5.0000073854417751E-2"/>
          <c:y val="0.92200405127875285"/>
          <c:w val="0.89999985229116453"/>
          <c:h val="6.2590535480849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egoe UI" panose="020B0502040204020203" pitchFamily="34" charset="0"/>
              <a:ea typeface="+mn-ea"/>
              <a:cs typeface="Segoe UI" panose="020B0502040204020203" pitchFamily="34" charset="0"/>
            </a:defRPr>
          </a:pPr>
          <a:endParaRPr lang="pt-BR"/>
        </a:p>
      </c:txPr>
    </c:legend>
    <c:plotVisOnly val="1"/>
    <c:dispBlanksAs val="gap"/>
    <c:showDLblsOverMax val="0"/>
  </c:chart>
  <c:spPr>
    <a:noFill/>
    <a:ln>
      <a:noFill/>
    </a:ln>
    <a:effectLst/>
  </c:spPr>
  <c:txPr>
    <a:bodyPr/>
    <a:lstStyle/>
    <a:p>
      <a:pPr>
        <a:defRPr b="0" i="0">
          <a:solidFill>
            <a:schemeClr val="bg1"/>
          </a:solidFill>
          <a:latin typeface="Segoe UI" panose="020B0502040204020203" pitchFamily="34" charset="0"/>
          <a:cs typeface="Segoe UI" panose="020B0502040204020203"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168828D1-9615-40C3-8A01-5DCB456ECA55}" type="datetimeFigureOut">
              <a:rPr lang="pt-BR" smtClean="0"/>
              <a:t>12/07/2021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BFF0BFF-220F-4721-AC54-C9CC7D49FF7A}" type="slidenum">
              <a:rPr lang="pt-BR" smtClean="0"/>
              <a:t>‹nº›</a:t>
            </a:fld>
            <a:endParaRPr lang="pt-BR"/>
          </a:p>
        </p:txBody>
      </p:sp>
    </p:spTree>
    <p:extLst>
      <p:ext uri="{BB962C8B-B14F-4D97-AF65-F5344CB8AC3E}">
        <p14:creationId xmlns:p14="http://schemas.microsoft.com/office/powerpoint/2010/main" val="18531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68828D1-9615-40C3-8A01-5DCB456ECA55}" type="datetimeFigureOut">
              <a:rPr lang="pt-BR" smtClean="0"/>
              <a:t>12/07/2021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BFF0BFF-220F-4721-AC54-C9CC7D49FF7A}" type="slidenum">
              <a:rPr lang="pt-BR" smtClean="0"/>
              <a:t>‹nº›</a:t>
            </a:fld>
            <a:endParaRPr lang="pt-BR"/>
          </a:p>
        </p:txBody>
      </p:sp>
    </p:spTree>
    <p:extLst>
      <p:ext uri="{BB962C8B-B14F-4D97-AF65-F5344CB8AC3E}">
        <p14:creationId xmlns:p14="http://schemas.microsoft.com/office/powerpoint/2010/main" val="176647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68828D1-9615-40C3-8A01-5DCB456ECA55}" type="datetimeFigureOut">
              <a:rPr lang="pt-BR" smtClean="0"/>
              <a:t>12/07/2021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BFF0BFF-220F-4721-AC54-C9CC7D49FF7A}" type="slidenum">
              <a:rPr lang="pt-BR" smtClean="0"/>
              <a:t>‹nº›</a:t>
            </a:fld>
            <a:endParaRPr lang="pt-BR"/>
          </a:p>
        </p:txBody>
      </p:sp>
    </p:spTree>
    <p:extLst>
      <p:ext uri="{BB962C8B-B14F-4D97-AF65-F5344CB8AC3E}">
        <p14:creationId xmlns:p14="http://schemas.microsoft.com/office/powerpoint/2010/main" val="215303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7172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6087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68828D1-9615-40C3-8A01-5DCB456ECA55}" type="datetimeFigureOut">
              <a:rPr lang="pt-BR" smtClean="0"/>
              <a:t>12/07/2021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BFF0BFF-220F-4721-AC54-C9CC7D49FF7A}" type="slidenum">
              <a:rPr lang="pt-BR" smtClean="0"/>
              <a:t>‹nº›</a:t>
            </a:fld>
            <a:endParaRPr lang="pt-BR"/>
          </a:p>
        </p:txBody>
      </p:sp>
    </p:spTree>
    <p:extLst>
      <p:ext uri="{BB962C8B-B14F-4D97-AF65-F5344CB8AC3E}">
        <p14:creationId xmlns:p14="http://schemas.microsoft.com/office/powerpoint/2010/main" val="84318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168828D1-9615-40C3-8A01-5DCB456ECA55}" type="datetimeFigureOut">
              <a:rPr lang="pt-BR" smtClean="0"/>
              <a:t>12/07/2021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BFF0BFF-220F-4721-AC54-C9CC7D49FF7A}" type="slidenum">
              <a:rPr lang="pt-BR" smtClean="0"/>
              <a:t>‹nº›</a:t>
            </a:fld>
            <a:endParaRPr lang="pt-BR"/>
          </a:p>
        </p:txBody>
      </p:sp>
    </p:spTree>
    <p:extLst>
      <p:ext uri="{BB962C8B-B14F-4D97-AF65-F5344CB8AC3E}">
        <p14:creationId xmlns:p14="http://schemas.microsoft.com/office/powerpoint/2010/main" val="324831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168828D1-9615-40C3-8A01-5DCB456ECA55}" type="datetimeFigureOut">
              <a:rPr lang="pt-BR" smtClean="0"/>
              <a:t>12/07/2021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BFF0BFF-220F-4721-AC54-C9CC7D49FF7A}" type="slidenum">
              <a:rPr lang="pt-BR" smtClean="0"/>
              <a:t>‹nº›</a:t>
            </a:fld>
            <a:endParaRPr lang="pt-BR"/>
          </a:p>
        </p:txBody>
      </p:sp>
    </p:spTree>
    <p:extLst>
      <p:ext uri="{BB962C8B-B14F-4D97-AF65-F5344CB8AC3E}">
        <p14:creationId xmlns:p14="http://schemas.microsoft.com/office/powerpoint/2010/main" val="278490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168828D1-9615-40C3-8A01-5DCB456ECA55}" type="datetimeFigureOut">
              <a:rPr lang="pt-BR" smtClean="0"/>
              <a:t>12/07/2021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BFF0BFF-220F-4721-AC54-C9CC7D49FF7A}" type="slidenum">
              <a:rPr lang="pt-BR" smtClean="0"/>
              <a:t>‹nº›</a:t>
            </a:fld>
            <a:endParaRPr lang="pt-BR"/>
          </a:p>
        </p:txBody>
      </p:sp>
    </p:spTree>
    <p:extLst>
      <p:ext uri="{BB962C8B-B14F-4D97-AF65-F5344CB8AC3E}">
        <p14:creationId xmlns:p14="http://schemas.microsoft.com/office/powerpoint/2010/main" val="311478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168828D1-9615-40C3-8A01-5DCB456ECA55}" type="datetimeFigureOut">
              <a:rPr lang="pt-BR" smtClean="0"/>
              <a:t>12/07/2021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BFF0BFF-220F-4721-AC54-C9CC7D49FF7A}" type="slidenum">
              <a:rPr lang="pt-BR" smtClean="0"/>
              <a:t>‹nº›</a:t>
            </a:fld>
            <a:endParaRPr lang="pt-BR"/>
          </a:p>
        </p:txBody>
      </p:sp>
    </p:spTree>
    <p:extLst>
      <p:ext uri="{BB962C8B-B14F-4D97-AF65-F5344CB8AC3E}">
        <p14:creationId xmlns:p14="http://schemas.microsoft.com/office/powerpoint/2010/main" val="36995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68828D1-9615-40C3-8A01-5DCB456ECA55}" type="datetimeFigureOut">
              <a:rPr lang="pt-BR" smtClean="0"/>
              <a:t>12/07/2021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BFF0BFF-220F-4721-AC54-C9CC7D49FF7A}" type="slidenum">
              <a:rPr lang="pt-BR" smtClean="0"/>
              <a:t>‹nº›</a:t>
            </a:fld>
            <a:endParaRPr lang="pt-BR"/>
          </a:p>
        </p:txBody>
      </p:sp>
    </p:spTree>
    <p:extLst>
      <p:ext uri="{BB962C8B-B14F-4D97-AF65-F5344CB8AC3E}">
        <p14:creationId xmlns:p14="http://schemas.microsoft.com/office/powerpoint/2010/main" val="313789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168828D1-9615-40C3-8A01-5DCB456ECA55}" type="datetimeFigureOut">
              <a:rPr lang="pt-BR" smtClean="0"/>
              <a:t>12/07/2021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BFF0BFF-220F-4721-AC54-C9CC7D49FF7A}" type="slidenum">
              <a:rPr lang="pt-BR" smtClean="0"/>
              <a:t>‹nº›</a:t>
            </a:fld>
            <a:endParaRPr lang="pt-BR"/>
          </a:p>
        </p:txBody>
      </p:sp>
    </p:spTree>
    <p:extLst>
      <p:ext uri="{BB962C8B-B14F-4D97-AF65-F5344CB8AC3E}">
        <p14:creationId xmlns:p14="http://schemas.microsoft.com/office/powerpoint/2010/main" val="83253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168828D1-9615-40C3-8A01-5DCB456ECA55}" type="datetimeFigureOut">
              <a:rPr lang="pt-BR" smtClean="0"/>
              <a:t>12/07/2021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BFF0BFF-220F-4721-AC54-C9CC7D49FF7A}" type="slidenum">
              <a:rPr lang="pt-BR" smtClean="0"/>
              <a:t>‹nº›</a:t>
            </a:fld>
            <a:endParaRPr lang="pt-BR"/>
          </a:p>
        </p:txBody>
      </p:sp>
    </p:spTree>
    <p:extLst>
      <p:ext uri="{BB962C8B-B14F-4D97-AF65-F5344CB8AC3E}">
        <p14:creationId xmlns:p14="http://schemas.microsoft.com/office/powerpoint/2010/main" val="176957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828D1-9615-40C3-8A01-5DCB456ECA55}" type="datetimeFigureOut">
              <a:rPr lang="pt-BR" smtClean="0"/>
              <a:t>12/07/2021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F0BFF-220F-4721-AC54-C9CC7D49FF7A}" type="slidenum">
              <a:rPr lang="pt-BR" smtClean="0"/>
              <a:t>‹nº›</a:t>
            </a:fld>
            <a:endParaRPr lang="pt-BR"/>
          </a:p>
        </p:txBody>
      </p:sp>
    </p:spTree>
    <p:extLst>
      <p:ext uri="{BB962C8B-B14F-4D97-AF65-F5344CB8AC3E}">
        <p14:creationId xmlns:p14="http://schemas.microsoft.com/office/powerpoint/2010/main" val="428067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580652"/>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p:fade/>
  </p:transition>
  <p:txStyles>
    <p:titleStyle>
      <a:lvl1pPr algn="ctr" rtl="0" eaLnBrk="0" fontAlgn="base" hangingPunct="0">
        <a:spcBef>
          <a:spcPct val="0"/>
        </a:spcBef>
        <a:spcAft>
          <a:spcPct val="0"/>
        </a:spcAft>
        <a:defRPr sz="5700" kern="1200">
          <a:solidFill>
            <a:schemeClr val="tx1"/>
          </a:solidFill>
          <a:latin typeface="+mj-lt"/>
          <a:ea typeface="ＭＳ Ｐゴシック" charset="0"/>
          <a:cs typeface="+mj-cs"/>
        </a:defRPr>
      </a:lvl1pPr>
      <a:lvl2pPr algn="ctr" rtl="0" eaLnBrk="0" fontAlgn="base" hangingPunct="0">
        <a:spcBef>
          <a:spcPct val="0"/>
        </a:spcBef>
        <a:spcAft>
          <a:spcPct val="0"/>
        </a:spcAft>
        <a:defRPr sz="5700">
          <a:solidFill>
            <a:schemeClr val="tx1"/>
          </a:solidFill>
          <a:latin typeface="Calibri" pitchFamily="34" charset="0"/>
          <a:ea typeface="ＭＳ Ｐゴシック" charset="0"/>
        </a:defRPr>
      </a:lvl2pPr>
      <a:lvl3pPr algn="ctr" rtl="0" eaLnBrk="0" fontAlgn="base" hangingPunct="0">
        <a:spcBef>
          <a:spcPct val="0"/>
        </a:spcBef>
        <a:spcAft>
          <a:spcPct val="0"/>
        </a:spcAft>
        <a:defRPr sz="5700">
          <a:solidFill>
            <a:schemeClr val="tx1"/>
          </a:solidFill>
          <a:latin typeface="Calibri" pitchFamily="34" charset="0"/>
          <a:ea typeface="ＭＳ Ｐゴシック" charset="0"/>
        </a:defRPr>
      </a:lvl3pPr>
      <a:lvl4pPr algn="ctr" rtl="0" eaLnBrk="0" fontAlgn="base" hangingPunct="0">
        <a:spcBef>
          <a:spcPct val="0"/>
        </a:spcBef>
        <a:spcAft>
          <a:spcPct val="0"/>
        </a:spcAft>
        <a:defRPr sz="5700">
          <a:solidFill>
            <a:schemeClr val="tx1"/>
          </a:solidFill>
          <a:latin typeface="Calibri" pitchFamily="34" charset="0"/>
          <a:ea typeface="ＭＳ Ｐゴシック" charset="0"/>
        </a:defRPr>
      </a:lvl4pPr>
      <a:lvl5pPr algn="ctr" rtl="0" eaLnBrk="0" fontAlgn="base" hangingPunct="0">
        <a:spcBef>
          <a:spcPct val="0"/>
        </a:spcBef>
        <a:spcAft>
          <a:spcPct val="0"/>
        </a:spcAft>
        <a:defRPr sz="5700">
          <a:solidFill>
            <a:schemeClr val="tx1"/>
          </a:solidFill>
          <a:latin typeface="Calibri" pitchFamily="34" charset="0"/>
          <a:ea typeface="ＭＳ Ｐゴシック" charset="0"/>
        </a:defRPr>
      </a:lvl5pPr>
      <a:lvl6pPr marL="595229" algn="ctr" rtl="0" fontAlgn="base">
        <a:spcBef>
          <a:spcPct val="0"/>
        </a:spcBef>
        <a:spcAft>
          <a:spcPct val="0"/>
        </a:spcAft>
        <a:defRPr sz="5728">
          <a:solidFill>
            <a:schemeClr val="tx1"/>
          </a:solidFill>
          <a:latin typeface="Calibri" pitchFamily="34" charset="0"/>
        </a:defRPr>
      </a:lvl6pPr>
      <a:lvl7pPr marL="1190457" algn="ctr" rtl="0" fontAlgn="base">
        <a:spcBef>
          <a:spcPct val="0"/>
        </a:spcBef>
        <a:spcAft>
          <a:spcPct val="0"/>
        </a:spcAft>
        <a:defRPr sz="5728">
          <a:solidFill>
            <a:schemeClr val="tx1"/>
          </a:solidFill>
          <a:latin typeface="Calibri" pitchFamily="34" charset="0"/>
        </a:defRPr>
      </a:lvl7pPr>
      <a:lvl8pPr marL="1785686" algn="ctr" rtl="0" fontAlgn="base">
        <a:spcBef>
          <a:spcPct val="0"/>
        </a:spcBef>
        <a:spcAft>
          <a:spcPct val="0"/>
        </a:spcAft>
        <a:defRPr sz="5728">
          <a:solidFill>
            <a:schemeClr val="tx1"/>
          </a:solidFill>
          <a:latin typeface="Calibri" pitchFamily="34" charset="0"/>
        </a:defRPr>
      </a:lvl8pPr>
      <a:lvl9pPr marL="2380915" algn="ctr" rtl="0" fontAlgn="base">
        <a:spcBef>
          <a:spcPct val="0"/>
        </a:spcBef>
        <a:spcAft>
          <a:spcPct val="0"/>
        </a:spcAft>
        <a:defRPr sz="5728">
          <a:solidFill>
            <a:schemeClr val="tx1"/>
          </a:solidFill>
          <a:latin typeface="Calibri" pitchFamily="34" charset="0"/>
        </a:defRPr>
      </a:lvl9pPr>
    </p:titleStyle>
    <p:bodyStyle>
      <a:lvl1pPr marL="446088" indent="-446088" algn="l" rtl="0" eaLnBrk="0" fontAlgn="base" hangingPunct="0">
        <a:spcBef>
          <a:spcPct val="20000"/>
        </a:spcBef>
        <a:spcAft>
          <a:spcPct val="0"/>
        </a:spcAft>
        <a:buFont typeface="Arial" panose="020B0604020202020204" pitchFamily="34" charset="0"/>
        <a:buChar char="•"/>
        <a:defRPr sz="4100" kern="1200">
          <a:solidFill>
            <a:schemeClr val="tx1"/>
          </a:solidFill>
          <a:latin typeface="+mn-lt"/>
          <a:ea typeface="ＭＳ Ｐゴシック" charset="0"/>
          <a:cs typeface="+mn-cs"/>
        </a:defRPr>
      </a:lvl1pPr>
      <a:lvl2pPr marL="966788" indent="-371475" algn="l"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ＭＳ Ｐゴシック" charset="0"/>
          <a:cs typeface="+mn-cs"/>
        </a:defRPr>
      </a:lvl2pPr>
      <a:lvl3pPr marL="1487488" indent="-296863" algn="l"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ＭＳ Ｐゴシック" charset="0"/>
          <a:cs typeface="+mn-cs"/>
        </a:defRPr>
      </a:lvl3pPr>
      <a:lvl4pPr marL="2082800" indent="-296863"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charset="0"/>
          <a:cs typeface="+mn-cs"/>
        </a:defRPr>
      </a:lvl4pPr>
      <a:lvl5pPr marL="2678113" indent="-296863"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charset="0"/>
          <a:cs typeface="+mn-cs"/>
        </a:defRPr>
      </a:lvl5pPr>
      <a:lvl6pPr marL="3273758" indent="-297614" algn="l" defTabSz="1190457" rtl="0" eaLnBrk="1" latinLnBrk="0" hangingPunct="1">
        <a:spcBef>
          <a:spcPct val="20000"/>
        </a:spcBef>
        <a:buFont typeface="Arial" pitchFamily="34" charset="0"/>
        <a:buChar char="•"/>
        <a:defRPr sz="2604" kern="1200">
          <a:solidFill>
            <a:schemeClr val="tx1"/>
          </a:solidFill>
          <a:latin typeface="+mn-lt"/>
          <a:ea typeface="+mn-ea"/>
          <a:cs typeface="+mn-cs"/>
        </a:defRPr>
      </a:lvl6pPr>
      <a:lvl7pPr marL="3868986" indent="-297614" algn="l" defTabSz="1190457" rtl="0" eaLnBrk="1" latinLnBrk="0" hangingPunct="1">
        <a:spcBef>
          <a:spcPct val="20000"/>
        </a:spcBef>
        <a:buFont typeface="Arial" pitchFamily="34" charset="0"/>
        <a:buChar char="•"/>
        <a:defRPr sz="2604" kern="1200">
          <a:solidFill>
            <a:schemeClr val="tx1"/>
          </a:solidFill>
          <a:latin typeface="+mn-lt"/>
          <a:ea typeface="+mn-ea"/>
          <a:cs typeface="+mn-cs"/>
        </a:defRPr>
      </a:lvl7pPr>
      <a:lvl8pPr marL="4464215" indent="-297614" algn="l" defTabSz="1190457" rtl="0" eaLnBrk="1" latinLnBrk="0" hangingPunct="1">
        <a:spcBef>
          <a:spcPct val="20000"/>
        </a:spcBef>
        <a:buFont typeface="Arial" pitchFamily="34" charset="0"/>
        <a:buChar char="•"/>
        <a:defRPr sz="2604" kern="1200">
          <a:solidFill>
            <a:schemeClr val="tx1"/>
          </a:solidFill>
          <a:latin typeface="+mn-lt"/>
          <a:ea typeface="+mn-ea"/>
          <a:cs typeface="+mn-cs"/>
        </a:defRPr>
      </a:lvl8pPr>
      <a:lvl9pPr marL="5059444" indent="-297614" algn="l" defTabSz="1190457" rtl="0" eaLnBrk="1" latinLnBrk="0" hangingPunct="1">
        <a:spcBef>
          <a:spcPct val="20000"/>
        </a:spcBef>
        <a:buFont typeface="Arial" pitchFamily="34" charset="0"/>
        <a:buChar char="•"/>
        <a:defRPr sz="2604" kern="1200">
          <a:solidFill>
            <a:schemeClr val="tx1"/>
          </a:solidFill>
          <a:latin typeface="+mn-lt"/>
          <a:ea typeface="+mn-ea"/>
          <a:cs typeface="+mn-cs"/>
        </a:defRPr>
      </a:lvl9pPr>
    </p:bodyStyle>
    <p:otherStyle>
      <a:defPPr>
        <a:defRPr lang="pt-BR"/>
      </a:defPPr>
      <a:lvl1pPr marL="0" algn="l" defTabSz="1190457" rtl="0" eaLnBrk="1" latinLnBrk="0" hangingPunct="1">
        <a:defRPr sz="2343" kern="1200">
          <a:solidFill>
            <a:schemeClr val="tx1"/>
          </a:solidFill>
          <a:latin typeface="+mn-lt"/>
          <a:ea typeface="+mn-ea"/>
          <a:cs typeface="+mn-cs"/>
        </a:defRPr>
      </a:lvl1pPr>
      <a:lvl2pPr marL="595229" algn="l" defTabSz="1190457" rtl="0" eaLnBrk="1" latinLnBrk="0" hangingPunct="1">
        <a:defRPr sz="2343" kern="1200">
          <a:solidFill>
            <a:schemeClr val="tx1"/>
          </a:solidFill>
          <a:latin typeface="+mn-lt"/>
          <a:ea typeface="+mn-ea"/>
          <a:cs typeface="+mn-cs"/>
        </a:defRPr>
      </a:lvl2pPr>
      <a:lvl3pPr marL="1190457" algn="l" defTabSz="1190457" rtl="0" eaLnBrk="1" latinLnBrk="0" hangingPunct="1">
        <a:defRPr sz="2343" kern="1200">
          <a:solidFill>
            <a:schemeClr val="tx1"/>
          </a:solidFill>
          <a:latin typeface="+mn-lt"/>
          <a:ea typeface="+mn-ea"/>
          <a:cs typeface="+mn-cs"/>
        </a:defRPr>
      </a:lvl3pPr>
      <a:lvl4pPr marL="1785686" algn="l" defTabSz="1190457" rtl="0" eaLnBrk="1" latinLnBrk="0" hangingPunct="1">
        <a:defRPr sz="2343" kern="1200">
          <a:solidFill>
            <a:schemeClr val="tx1"/>
          </a:solidFill>
          <a:latin typeface="+mn-lt"/>
          <a:ea typeface="+mn-ea"/>
          <a:cs typeface="+mn-cs"/>
        </a:defRPr>
      </a:lvl4pPr>
      <a:lvl5pPr marL="2380915" algn="l" defTabSz="1190457" rtl="0" eaLnBrk="1" latinLnBrk="0" hangingPunct="1">
        <a:defRPr sz="2343" kern="1200">
          <a:solidFill>
            <a:schemeClr val="tx1"/>
          </a:solidFill>
          <a:latin typeface="+mn-lt"/>
          <a:ea typeface="+mn-ea"/>
          <a:cs typeface="+mn-cs"/>
        </a:defRPr>
      </a:lvl5pPr>
      <a:lvl6pPr marL="2976143" algn="l" defTabSz="1190457" rtl="0" eaLnBrk="1" latinLnBrk="0" hangingPunct="1">
        <a:defRPr sz="2343" kern="1200">
          <a:solidFill>
            <a:schemeClr val="tx1"/>
          </a:solidFill>
          <a:latin typeface="+mn-lt"/>
          <a:ea typeface="+mn-ea"/>
          <a:cs typeface="+mn-cs"/>
        </a:defRPr>
      </a:lvl6pPr>
      <a:lvl7pPr marL="3571372" algn="l" defTabSz="1190457" rtl="0" eaLnBrk="1" latinLnBrk="0" hangingPunct="1">
        <a:defRPr sz="2343" kern="1200">
          <a:solidFill>
            <a:schemeClr val="tx1"/>
          </a:solidFill>
          <a:latin typeface="+mn-lt"/>
          <a:ea typeface="+mn-ea"/>
          <a:cs typeface="+mn-cs"/>
        </a:defRPr>
      </a:lvl7pPr>
      <a:lvl8pPr marL="4166601" algn="l" defTabSz="1190457" rtl="0" eaLnBrk="1" latinLnBrk="0" hangingPunct="1">
        <a:defRPr sz="2343" kern="1200">
          <a:solidFill>
            <a:schemeClr val="tx1"/>
          </a:solidFill>
          <a:latin typeface="+mn-lt"/>
          <a:ea typeface="+mn-ea"/>
          <a:cs typeface="+mn-cs"/>
        </a:defRPr>
      </a:lvl8pPr>
      <a:lvl9pPr marL="4761829" algn="l" defTabSz="1190457" rtl="0" eaLnBrk="1" latinLnBrk="0" hangingPunct="1">
        <a:defRPr sz="23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hyperlink" Target="https://soap.com.br/"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svg"/><Relationship Id="rId1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71.jpeg"/><Relationship Id="rId7" Type="http://schemas.openxmlformats.org/officeDocument/2006/relationships/image" Target="../media/image37.svg"/><Relationship Id="rId12" Type="http://schemas.openxmlformats.org/officeDocument/2006/relationships/image" Target="../media/image78.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36.png"/><Relationship Id="rId11" Type="http://schemas.openxmlformats.org/officeDocument/2006/relationships/image" Target="../media/image77.svg"/><Relationship Id="rId5" Type="http://schemas.openxmlformats.org/officeDocument/2006/relationships/image" Target="../media/image73.png"/><Relationship Id="rId10" Type="http://schemas.openxmlformats.org/officeDocument/2006/relationships/image" Target="../media/image76.png"/><Relationship Id="rId4" Type="http://schemas.openxmlformats.org/officeDocument/2006/relationships/image" Target="../media/image72.png"/><Relationship Id="rId9" Type="http://schemas.openxmlformats.org/officeDocument/2006/relationships/image" Target="../media/image75.svg"/></Relationships>
</file>

<file path=ppt/slides/_rels/slide11.xml.rels><?xml version="1.0" encoding="UTF-8" standalone="yes"?>
<Relationships xmlns="http://schemas.openxmlformats.org/package/2006/relationships"><Relationship Id="rId8" Type="http://schemas.openxmlformats.org/officeDocument/2006/relationships/hyperlink" Target="http://soap.com.br/training/soap-slides/" TargetMode="External"/><Relationship Id="rId3" Type="http://schemas.openxmlformats.org/officeDocument/2006/relationships/image" Target="../media/image80.png"/><Relationship Id="rId7" Type="http://schemas.openxmlformats.org/officeDocument/2006/relationships/hyperlink" Target="http://soap.com.br/training/soap-visual/" TargetMode="External"/><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hyperlink" Target="http://soap.com.br/training/soap-apresentacoes/" TargetMode="External"/><Relationship Id="rId5" Type="http://schemas.openxmlformats.org/officeDocument/2006/relationships/hyperlink" Target="http://soap.com.br/training/soap-apresentador/" TargetMode="External"/><Relationship Id="rId10" Type="http://schemas.openxmlformats.org/officeDocument/2006/relationships/hyperlink" Target="http://soap.com.br/training/comunicacao-interpessoal-corporativa/" TargetMode="External"/><Relationship Id="rId4" Type="http://schemas.openxmlformats.org/officeDocument/2006/relationships/image" Target="../media/image22.png"/><Relationship Id="rId9" Type="http://schemas.openxmlformats.org/officeDocument/2006/relationships/hyperlink" Target="http://soap.com.br/training/dominio-emociona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2.png"/><Relationship Id="rId7" Type="http://schemas.openxmlformats.org/officeDocument/2006/relationships/image" Target="../media/image5.png"/><Relationship Id="rId12"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4.sv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chart" Target="../charts/chart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jpeg"/><Relationship Id="rId9" Type="http://schemas.openxmlformats.org/officeDocument/2006/relationships/image" Target="../media/image34.png"/><Relationship Id="rId14"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7.jpeg"/><Relationship Id="rId7" Type="http://schemas.openxmlformats.org/officeDocument/2006/relationships/image" Target="../media/image35.svg"/><Relationship Id="rId12"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51.svg"/><Relationship Id="rId5" Type="http://schemas.openxmlformats.org/officeDocument/2006/relationships/image" Target="../media/image49.png"/><Relationship Id="rId10" Type="http://schemas.openxmlformats.org/officeDocument/2006/relationships/image" Target="../media/image50.png"/><Relationship Id="rId4" Type="http://schemas.openxmlformats.org/officeDocument/2006/relationships/image" Target="../media/image48.png"/><Relationship Id="rId9" Type="http://schemas.openxmlformats.org/officeDocument/2006/relationships/image" Target="../media/image37.svg"/></Relationships>
</file>

<file path=ppt/slides/_rels/slide8.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3" Type="http://schemas.openxmlformats.org/officeDocument/2006/relationships/image" Target="../media/image54.jpe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svg"/></Relationships>
</file>

<file path=ppt/slides/_rels/slide9.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chart" Target="../charts/chart4.xml"/><Relationship Id="rId2" Type="http://schemas.openxmlformats.org/officeDocument/2006/relationships/image" Target="../media/image66.png"/><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1" y="2670"/>
            <a:ext cx="12210914" cy="6858014"/>
          </a:xfrm>
          <a:prstGeom prst="rect">
            <a:avLst/>
          </a:prstGeom>
        </p:spPr>
      </p:pic>
      <p:pic>
        <p:nvPicPr>
          <p:cNvPr id="111" name="Imagem 110"/>
          <p:cNvPicPr>
            <a:picLocks noChangeAspect="1"/>
          </p:cNvPicPr>
          <p:nvPr/>
        </p:nvPicPr>
        <p:blipFill rotWithShape="1">
          <a:blip r:embed="rId3">
            <a:extLst>
              <a:ext uri="{28A0092B-C50C-407E-A947-70E740481C1C}">
                <a14:useLocalDpi xmlns:a14="http://schemas.microsoft.com/office/drawing/2010/main" val="0"/>
              </a:ext>
            </a:extLst>
          </a:blip>
          <a:srcRect r="-404"/>
          <a:stretch/>
        </p:blipFill>
        <p:spPr>
          <a:xfrm>
            <a:off x="7672615" y="2988"/>
            <a:ext cx="4544305" cy="6858014"/>
          </a:xfrm>
          <a:prstGeom prst="rect">
            <a:avLst/>
          </a:prstGeom>
        </p:spPr>
      </p:pic>
      <p:sp>
        <p:nvSpPr>
          <p:cNvPr id="19" name="Seta: Divisa 18"/>
          <p:cNvSpPr/>
          <p:nvPr/>
        </p:nvSpPr>
        <p:spPr>
          <a:xfrm rot="10800000">
            <a:off x="6441619" y="5223386"/>
            <a:ext cx="5355773" cy="874260"/>
          </a:xfrm>
          <a:prstGeom prst="chevron">
            <a:avLst/>
          </a:prstGeom>
          <a:gradFill>
            <a:gsLst>
              <a:gs pos="49000">
                <a:srgbClr val="FFBF2F"/>
              </a:gs>
              <a:gs pos="50000">
                <a:srgbClr val="FFB1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grpSp>
        <p:nvGrpSpPr>
          <p:cNvPr id="47" name="Agrupar 46"/>
          <p:cNvGrpSpPr/>
          <p:nvPr/>
        </p:nvGrpSpPr>
        <p:grpSpPr>
          <a:xfrm>
            <a:off x="732171" y="3007414"/>
            <a:ext cx="789150" cy="1546468"/>
            <a:chOff x="552450" y="3507881"/>
            <a:chExt cx="789150" cy="1546468"/>
          </a:xfrm>
        </p:grpSpPr>
        <p:pic>
          <p:nvPicPr>
            <p:cNvPr id="48" name="Gráfico 4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2450" y="3824483"/>
              <a:ext cx="444239" cy="520085"/>
            </a:xfrm>
            <a:prstGeom prst="rect">
              <a:avLst/>
            </a:prstGeom>
          </p:spPr>
        </p:pic>
        <p:pic>
          <p:nvPicPr>
            <p:cNvPr id="49" name="Gráfico 4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35205" y="3533775"/>
              <a:ext cx="306395" cy="306395"/>
            </a:xfrm>
            <a:prstGeom prst="rect">
              <a:avLst/>
            </a:prstGeom>
          </p:spPr>
        </p:pic>
        <p:sp>
          <p:nvSpPr>
            <p:cNvPr id="50" name="Arco 49"/>
            <p:cNvSpPr/>
            <p:nvPr/>
          </p:nvSpPr>
          <p:spPr>
            <a:xfrm flipH="1">
              <a:off x="576495" y="4130675"/>
              <a:ext cx="537929" cy="537929"/>
            </a:xfrm>
            <a:prstGeom prst="arc">
              <a:avLst>
                <a:gd name="adj1" fmla="val 85710"/>
                <a:gd name="adj2" fmla="val 504955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Arco 50"/>
            <p:cNvSpPr/>
            <p:nvPr/>
          </p:nvSpPr>
          <p:spPr>
            <a:xfrm>
              <a:off x="854660" y="3693023"/>
              <a:ext cx="304800" cy="304800"/>
            </a:xfrm>
            <a:prstGeom prst="arc">
              <a:avLst>
                <a:gd name="adj1" fmla="val 753472"/>
                <a:gd name="adj2" fmla="val 5661916"/>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 name="Agrupar 51"/>
            <p:cNvGrpSpPr/>
            <p:nvPr/>
          </p:nvGrpSpPr>
          <p:grpSpPr>
            <a:xfrm>
              <a:off x="1050393" y="4207789"/>
              <a:ext cx="112827" cy="112764"/>
              <a:chOff x="5454651" y="3893344"/>
              <a:chExt cx="188811" cy="188705"/>
            </a:xfrm>
          </p:grpSpPr>
          <p:cxnSp>
            <p:nvCxnSpPr>
              <p:cNvPr id="61" name="Conector reto 60"/>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Agrupar 52"/>
            <p:cNvGrpSpPr/>
            <p:nvPr/>
          </p:nvGrpSpPr>
          <p:grpSpPr>
            <a:xfrm>
              <a:off x="964315" y="3507881"/>
              <a:ext cx="64747" cy="64711"/>
              <a:chOff x="5454651" y="3893344"/>
              <a:chExt cx="188811" cy="188705"/>
            </a:xfrm>
          </p:grpSpPr>
          <p:cxnSp>
            <p:nvCxnSpPr>
              <p:cNvPr id="57" name="Conector reto 56"/>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4" name="Gráfico 5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1951" y="4641898"/>
              <a:ext cx="366300" cy="311745"/>
            </a:xfrm>
            <a:prstGeom prst="rect">
              <a:avLst/>
            </a:prstGeom>
          </p:spPr>
        </p:pic>
        <p:sp>
          <p:nvSpPr>
            <p:cNvPr id="55" name="Elipse 54"/>
            <p:cNvSpPr/>
            <p:nvPr/>
          </p:nvSpPr>
          <p:spPr>
            <a:xfrm>
              <a:off x="693031" y="4766805"/>
              <a:ext cx="287544" cy="287544"/>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Elipse 55"/>
            <p:cNvSpPr/>
            <p:nvPr/>
          </p:nvSpPr>
          <p:spPr>
            <a:xfrm>
              <a:off x="683537" y="4785544"/>
              <a:ext cx="68937" cy="68937"/>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 name="Agrupar 91"/>
          <p:cNvGrpSpPr/>
          <p:nvPr/>
        </p:nvGrpSpPr>
        <p:grpSpPr>
          <a:xfrm>
            <a:off x="9115864" y="1670035"/>
            <a:ext cx="2276036" cy="2276036"/>
            <a:chOff x="8836464" y="603235"/>
            <a:chExt cx="2276036" cy="2276036"/>
          </a:xfrm>
        </p:grpSpPr>
        <p:grpSp>
          <p:nvGrpSpPr>
            <p:cNvPr id="91" name="Agrupar 90"/>
            <p:cNvGrpSpPr/>
            <p:nvPr/>
          </p:nvGrpSpPr>
          <p:grpSpPr>
            <a:xfrm>
              <a:off x="9014264" y="778971"/>
              <a:ext cx="1945836" cy="1945834"/>
              <a:chOff x="9001564" y="778971"/>
              <a:chExt cx="1945836" cy="1945834"/>
            </a:xfrm>
          </p:grpSpPr>
          <p:sp>
            <p:nvSpPr>
              <p:cNvPr id="89" name="Elipse 88"/>
              <p:cNvSpPr/>
              <p:nvPr/>
            </p:nvSpPr>
            <p:spPr>
              <a:xfrm>
                <a:off x="9001564" y="778971"/>
                <a:ext cx="1945836" cy="1945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CaixaDeTexto 89"/>
              <p:cNvSpPr txBox="1"/>
              <p:nvPr/>
            </p:nvSpPr>
            <p:spPr>
              <a:xfrm>
                <a:off x="9593482" y="1551833"/>
                <a:ext cx="76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logo</a:t>
                </a:r>
              </a:p>
            </p:txBody>
          </p:sp>
        </p:grpSp>
        <p:sp>
          <p:nvSpPr>
            <p:cNvPr id="27" name="Elipse 26"/>
            <p:cNvSpPr/>
            <p:nvPr/>
          </p:nvSpPr>
          <p:spPr>
            <a:xfrm>
              <a:off x="8836464" y="603235"/>
              <a:ext cx="2276036" cy="2276036"/>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83" name="Imagem 82"/>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1536060" y="1037471"/>
            <a:ext cx="536494" cy="1054699"/>
          </a:xfrm>
          <a:prstGeom prst="rect">
            <a:avLst/>
          </a:prstGeom>
        </p:spPr>
      </p:pic>
      <p:pic>
        <p:nvPicPr>
          <p:cNvPr id="86" name="Imagem 85" descr="Uma imagem contendo coisa, interior, objeto&#10;&#10;Descrição gerada com muito alta confiança"/>
          <p:cNvPicPr>
            <a:picLocks noChangeAspect="1"/>
          </p:cNvPicPr>
          <p:nvPr/>
        </p:nvPicPr>
        <p:blipFill rotWithShape="1">
          <a:blip r:embed="rId12">
            <a:extLst>
              <a:ext uri="{28A0092B-C50C-407E-A947-70E740481C1C}">
                <a14:useLocalDpi xmlns:a14="http://schemas.microsoft.com/office/drawing/2010/main" val="0"/>
              </a:ext>
            </a:extLst>
          </a:blip>
          <a:srcRect l="11548" t="13332" r="32935" b="24688"/>
          <a:stretch/>
        </p:blipFill>
        <p:spPr>
          <a:xfrm>
            <a:off x="1409700" y="914399"/>
            <a:ext cx="6766806" cy="4250481"/>
          </a:xfrm>
          <a:prstGeom prst="rect">
            <a:avLst/>
          </a:prstGeom>
        </p:spPr>
      </p:pic>
      <p:pic>
        <p:nvPicPr>
          <p:cNvPr id="87" name="Imagem 86" descr="Uma imagem contendo coisa, interior, objeto&#10;&#10;Descrição gerada com muito alta confiança"/>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15931" y="1771650"/>
            <a:ext cx="1539931" cy="3981450"/>
          </a:xfrm>
          <a:prstGeom prst="rect">
            <a:avLst/>
          </a:prstGeom>
        </p:spPr>
      </p:pic>
      <p:sp>
        <p:nvSpPr>
          <p:cNvPr id="16" name="Seta: Divisa 15"/>
          <p:cNvSpPr/>
          <p:nvPr/>
        </p:nvSpPr>
        <p:spPr>
          <a:xfrm>
            <a:off x="2638425" y="1218312"/>
            <a:ext cx="4903561" cy="871576"/>
          </a:xfrm>
          <a:prstGeom prst="chevron">
            <a:avLst/>
          </a:prstGeom>
          <a:gradFill>
            <a:gsLst>
              <a:gs pos="49000">
                <a:srgbClr val="F12F66"/>
              </a:gs>
              <a:gs pos="50000">
                <a:srgbClr val="F2447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sp>
        <p:nvSpPr>
          <p:cNvPr id="5" name="Retângulo 4"/>
          <p:cNvSpPr/>
          <p:nvPr/>
        </p:nvSpPr>
        <p:spPr>
          <a:xfrm>
            <a:off x="3195378" y="766619"/>
            <a:ext cx="2381229"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400" b="0"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TEMPLATE PARA</a:t>
            </a:r>
          </a:p>
        </p:txBody>
      </p:sp>
      <p:sp>
        <p:nvSpPr>
          <p:cNvPr id="6" name="Retângulo 5"/>
          <p:cNvSpPr/>
          <p:nvPr/>
        </p:nvSpPr>
        <p:spPr>
          <a:xfrm>
            <a:off x="3195378" y="1171326"/>
            <a:ext cx="3546164" cy="83099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4800" b="1" i="1" u="none" strike="noStrike" kern="1200" cap="none" spc="300" normalizeH="0" baseline="0" noProof="0" dirty="0">
                <a:ln>
                  <a:noFill/>
                </a:ln>
                <a:solidFill>
                  <a:prstClr val="white"/>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lançamento</a:t>
            </a:r>
          </a:p>
        </p:txBody>
      </p:sp>
      <p:sp>
        <p:nvSpPr>
          <p:cNvPr id="23" name="Retângulo 22"/>
          <p:cNvSpPr/>
          <p:nvPr/>
        </p:nvSpPr>
        <p:spPr>
          <a:xfrm>
            <a:off x="7958784" y="5202669"/>
            <a:ext cx="3288080" cy="83099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4800" b="1" i="1" u="none" strike="noStrike" kern="1200" cap="none" spc="300" normalizeH="0" baseline="0" noProof="0" dirty="0">
                <a:ln>
                  <a:noFill/>
                </a:ln>
                <a:solidFill>
                  <a:srgbClr val="262626"/>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de produto</a:t>
            </a:r>
          </a:p>
        </p:txBody>
      </p:sp>
      <p:grpSp>
        <p:nvGrpSpPr>
          <p:cNvPr id="93" name="Agrupar 92"/>
          <p:cNvGrpSpPr/>
          <p:nvPr/>
        </p:nvGrpSpPr>
        <p:grpSpPr>
          <a:xfrm flipH="1">
            <a:off x="5259880" y="2628899"/>
            <a:ext cx="672155" cy="1317197"/>
            <a:chOff x="552450" y="3507881"/>
            <a:chExt cx="789150" cy="1546468"/>
          </a:xfrm>
        </p:grpSpPr>
        <p:pic>
          <p:nvPicPr>
            <p:cNvPr id="94" name="Gráfico 9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2450" y="3824483"/>
              <a:ext cx="444239" cy="520085"/>
            </a:xfrm>
            <a:prstGeom prst="rect">
              <a:avLst/>
            </a:prstGeom>
          </p:spPr>
        </p:pic>
        <p:pic>
          <p:nvPicPr>
            <p:cNvPr id="95" name="Gráfico 9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35205" y="3533775"/>
              <a:ext cx="306395" cy="306395"/>
            </a:xfrm>
            <a:prstGeom prst="rect">
              <a:avLst/>
            </a:prstGeom>
          </p:spPr>
        </p:pic>
        <p:sp>
          <p:nvSpPr>
            <p:cNvPr id="96" name="Arco 95"/>
            <p:cNvSpPr/>
            <p:nvPr/>
          </p:nvSpPr>
          <p:spPr>
            <a:xfrm flipH="1">
              <a:off x="576495" y="4130675"/>
              <a:ext cx="537929" cy="537929"/>
            </a:xfrm>
            <a:prstGeom prst="arc">
              <a:avLst>
                <a:gd name="adj1" fmla="val 85710"/>
                <a:gd name="adj2" fmla="val 504955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Arco 96"/>
            <p:cNvSpPr/>
            <p:nvPr/>
          </p:nvSpPr>
          <p:spPr>
            <a:xfrm>
              <a:off x="854660" y="3693023"/>
              <a:ext cx="304800" cy="304800"/>
            </a:xfrm>
            <a:prstGeom prst="arc">
              <a:avLst>
                <a:gd name="adj1" fmla="val 753472"/>
                <a:gd name="adj2" fmla="val 5661916"/>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8" name="Agrupar 97"/>
            <p:cNvGrpSpPr/>
            <p:nvPr/>
          </p:nvGrpSpPr>
          <p:grpSpPr>
            <a:xfrm>
              <a:off x="1050393" y="4207789"/>
              <a:ext cx="112827" cy="112764"/>
              <a:chOff x="5454651" y="3893344"/>
              <a:chExt cx="188811" cy="188705"/>
            </a:xfrm>
          </p:grpSpPr>
          <p:cxnSp>
            <p:nvCxnSpPr>
              <p:cNvPr id="107" name="Conector reto 106"/>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9" name="Agrupar 98"/>
            <p:cNvGrpSpPr/>
            <p:nvPr/>
          </p:nvGrpSpPr>
          <p:grpSpPr>
            <a:xfrm>
              <a:off x="964315" y="3507881"/>
              <a:ext cx="64747" cy="64711"/>
              <a:chOff x="5454651" y="3893344"/>
              <a:chExt cx="188811" cy="188705"/>
            </a:xfrm>
          </p:grpSpPr>
          <p:cxnSp>
            <p:nvCxnSpPr>
              <p:cNvPr id="103" name="Conector reto 102"/>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0" name="Gráfico 9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1951" y="4641898"/>
              <a:ext cx="366300" cy="311745"/>
            </a:xfrm>
            <a:prstGeom prst="rect">
              <a:avLst/>
            </a:prstGeom>
          </p:spPr>
        </p:pic>
        <p:sp>
          <p:nvSpPr>
            <p:cNvPr id="101" name="Elipse 100"/>
            <p:cNvSpPr/>
            <p:nvPr/>
          </p:nvSpPr>
          <p:spPr>
            <a:xfrm>
              <a:off x="693031" y="4766805"/>
              <a:ext cx="287544" cy="287544"/>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Elipse 101"/>
            <p:cNvSpPr/>
            <p:nvPr/>
          </p:nvSpPr>
          <p:spPr>
            <a:xfrm>
              <a:off x="683537" y="4785544"/>
              <a:ext cx="68937" cy="68937"/>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6" name="Arco 115"/>
          <p:cNvSpPr/>
          <p:nvPr/>
        </p:nvSpPr>
        <p:spPr>
          <a:xfrm rot="8100000">
            <a:off x="6898682" y="379663"/>
            <a:ext cx="2669657" cy="3154590"/>
          </a:xfrm>
          <a:prstGeom prst="arc">
            <a:avLst>
              <a:gd name="adj1" fmla="val 5569758"/>
              <a:gd name="adj2" fmla="val 835136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1" name="Agrupar 120"/>
          <p:cNvGrpSpPr/>
          <p:nvPr/>
        </p:nvGrpSpPr>
        <p:grpSpPr>
          <a:xfrm>
            <a:off x="657657" y="2007831"/>
            <a:ext cx="5724667" cy="3719781"/>
            <a:chOff x="657657" y="2007831"/>
            <a:chExt cx="5724667" cy="3719781"/>
          </a:xfrm>
        </p:grpSpPr>
        <p:sp>
          <p:nvSpPr>
            <p:cNvPr id="113" name="Arco 112"/>
            <p:cNvSpPr/>
            <p:nvPr/>
          </p:nvSpPr>
          <p:spPr>
            <a:xfrm rot="9029614">
              <a:off x="657657" y="2007831"/>
              <a:ext cx="1122928" cy="1122927"/>
            </a:xfrm>
            <a:prstGeom prst="arc">
              <a:avLst>
                <a:gd name="adj1" fmla="val 1590095"/>
                <a:gd name="adj2" fmla="val 858943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Arco 116"/>
            <p:cNvSpPr/>
            <p:nvPr/>
          </p:nvSpPr>
          <p:spPr>
            <a:xfrm rot="15300000">
              <a:off x="3253244" y="2736450"/>
              <a:ext cx="1499062" cy="1499062"/>
            </a:xfrm>
            <a:prstGeom prst="arc">
              <a:avLst>
                <a:gd name="adj1" fmla="val 1590095"/>
                <a:gd name="adj2" fmla="val 5460632"/>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Arco 117"/>
            <p:cNvSpPr/>
            <p:nvPr/>
          </p:nvSpPr>
          <p:spPr>
            <a:xfrm rot="2804854">
              <a:off x="5188229" y="4533517"/>
              <a:ext cx="1194096" cy="1194094"/>
            </a:xfrm>
            <a:prstGeom prst="arc">
              <a:avLst>
                <a:gd name="adj1" fmla="val 1280796"/>
                <a:gd name="adj2" fmla="val 9026738"/>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9" name="CaixaDeTexto 118"/>
          <p:cNvSpPr txBox="1"/>
          <p:nvPr/>
        </p:nvSpPr>
        <p:spPr>
          <a:xfrm>
            <a:off x="1584593" y="5305230"/>
            <a:ext cx="3321236" cy="8679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Lorem ipsum dolor sit amet, consectetur adipiscing elit. Nullam </a:t>
            </a:r>
            <a:br>
              <a:rPr kumimoji="0" lang="pt-BR"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br>
            <a:r>
              <a:rPr kumimoji="0" lang="pt-BR"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eu tellus enim. Quisque vel ex sit amet metus congue consequat id eu ligula.</a:t>
            </a:r>
          </a:p>
        </p:txBody>
      </p:sp>
      <p:sp>
        <p:nvSpPr>
          <p:cNvPr id="120" name="CaixaDeTexto 119"/>
          <p:cNvSpPr txBox="1"/>
          <p:nvPr/>
        </p:nvSpPr>
        <p:spPr>
          <a:xfrm>
            <a:off x="1555564" y="4899176"/>
            <a:ext cx="2392322" cy="4801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XXXXXXXXX</a:t>
            </a:r>
          </a:p>
        </p:txBody>
      </p:sp>
      <p:pic>
        <p:nvPicPr>
          <p:cNvPr id="123" name="Imagem 122" descr="Uma imagem contendo coisa, objeto&#10;&#10;Descrição gerada com muito alta confiança"/>
          <p:cNvPicPr>
            <a:picLocks noChangeAspect="1"/>
          </p:cNvPicPr>
          <p:nvPr/>
        </p:nvPicPr>
        <p:blipFill rotWithShape="1">
          <a:blip r:embed="rId14">
            <a:extLst>
              <a:ext uri="{BEBA8EAE-BF5A-486C-A8C5-ECC9F3942E4B}">
                <a14:imgProps xmlns:a14="http://schemas.microsoft.com/office/drawing/2010/main">
                  <a14:imgLayer r:embed="rId15">
                    <a14:imgEffect>
                      <a14:brightnessContrast contrast="20000"/>
                    </a14:imgEffect>
                  </a14:imgLayer>
                </a14:imgProps>
              </a:ext>
              <a:ext uri="{28A0092B-C50C-407E-A947-70E740481C1C}">
                <a14:useLocalDpi xmlns:a14="http://schemas.microsoft.com/office/drawing/2010/main" val="0"/>
              </a:ext>
            </a:extLst>
          </a:blip>
          <a:srcRect l="51905" r="15825"/>
          <a:stretch/>
        </p:blipFill>
        <p:spPr>
          <a:xfrm>
            <a:off x="5730875" y="47625"/>
            <a:ext cx="3933371" cy="6858000"/>
          </a:xfrm>
          <a:prstGeom prst="rect">
            <a:avLst/>
          </a:prstGeom>
        </p:spPr>
      </p:pic>
      <p:sp>
        <p:nvSpPr>
          <p:cNvPr id="2" name="CaixaDeTexto 1">
            <a:extLst>
              <a:ext uri="{FF2B5EF4-FFF2-40B4-BE49-F238E27FC236}">
                <a16:creationId xmlns:a16="http://schemas.microsoft.com/office/drawing/2014/main" id="{0E12DE3C-06CA-41D8-8D89-A343BA9A6D8D}"/>
              </a:ext>
            </a:extLst>
          </p:cNvPr>
          <p:cNvSpPr txBox="1"/>
          <p:nvPr/>
        </p:nvSpPr>
        <p:spPr>
          <a:xfrm>
            <a:off x="317225" y="15570"/>
            <a:ext cx="11557549" cy="1200329"/>
          </a:xfrm>
          <a:prstGeom prst="rect">
            <a:avLst/>
          </a:prstGeom>
          <a:noFill/>
        </p:spPr>
        <p:txBody>
          <a:bodyPr wrap="square" rtlCol="0">
            <a:spAutoFit/>
          </a:bodyPr>
          <a:lstStyle/>
          <a:p>
            <a:pPr algn="ctr"/>
            <a:r>
              <a:rPr lang="pt-BR" sz="3600" dirty="0"/>
              <a:t>O original encontra-se disponível em: </a:t>
            </a:r>
            <a:r>
              <a:rPr lang="pt-BR" sz="3600" dirty="0">
                <a:hlinkClick r:id="rId16"/>
              </a:rPr>
              <a:t>https://soap.com.br/</a:t>
            </a:r>
            <a:r>
              <a:rPr lang="pt-BR" sz="3600" dirty="0"/>
              <a:t> ESTE MODELO É APENAS UMA INSPIRAÇÃO</a:t>
            </a:r>
            <a:r>
              <a:rPr lang="pt-BR" dirty="0"/>
              <a:t> </a:t>
            </a:r>
          </a:p>
        </p:txBody>
      </p:sp>
    </p:spTree>
    <p:extLst>
      <p:ext uri="{BB962C8B-B14F-4D97-AF65-F5344CB8AC3E}">
        <p14:creationId xmlns:p14="http://schemas.microsoft.com/office/powerpoint/2010/main" val="291967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10" presetClass="entr" presetSubtype="0"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500"/>
                                        <p:tgtEl>
                                          <p:spTgt spid="86"/>
                                        </p:tgtEl>
                                      </p:cBhvr>
                                    </p:animEffect>
                                  </p:childTnLst>
                                </p:cTn>
                              </p:par>
                              <p:par>
                                <p:cTn id="11" presetID="2" presetClass="entr" presetSubtype="4" decel="10000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anim calcmode="lin" valueType="num">
                                      <p:cBhvr additive="base">
                                        <p:cTn id="13" dur="1000" fill="hold"/>
                                        <p:tgtEl>
                                          <p:spTgt spid="123"/>
                                        </p:tgtEl>
                                        <p:attrNameLst>
                                          <p:attrName>ppt_x</p:attrName>
                                        </p:attrNameLst>
                                      </p:cBhvr>
                                      <p:tavLst>
                                        <p:tav tm="0">
                                          <p:val>
                                            <p:strVal val="#ppt_x"/>
                                          </p:val>
                                        </p:tav>
                                        <p:tav tm="100000">
                                          <p:val>
                                            <p:strVal val="#ppt_x"/>
                                          </p:val>
                                        </p:tav>
                                      </p:tavLst>
                                    </p:anim>
                                    <p:anim calcmode="lin" valueType="num">
                                      <p:cBhvr additive="base">
                                        <p:cTn id="14" dur="1000" fill="hold"/>
                                        <p:tgtEl>
                                          <p:spTgt spid="123"/>
                                        </p:tgtEl>
                                        <p:attrNameLst>
                                          <p:attrName>ppt_y</p:attrName>
                                        </p:attrNameLst>
                                      </p:cBhvr>
                                      <p:tavLst>
                                        <p:tav tm="0">
                                          <p:val>
                                            <p:strVal val="1+#ppt_h/2"/>
                                          </p:val>
                                        </p:tav>
                                        <p:tav tm="100000">
                                          <p:val>
                                            <p:strVal val="#ppt_y"/>
                                          </p:val>
                                        </p:tav>
                                      </p:tavLst>
                                    </p:anim>
                                  </p:childTnLst>
                                </p:cTn>
                              </p:par>
                              <p:par>
                                <p:cTn id="15" presetID="22" presetClass="entr" presetSubtype="8" fill="hold" grpId="0" nodeType="withEffect">
                                  <p:stCondLst>
                                    <p:cond delay="750"/>
                                  </p:stCondLst>
                                  <p:childTnLst>
                                    <p:set>
                                      <p:cBhvr>
                                        <p:cTn id="16" dur="1" fill="hold">
                                          <p:stCondLst>
                                            <p:cond delay="0"/>
                                          </p:stCondLst>
                                        </p:cTn>
                                        <p:tgtEl>
                                          <p:spTgt spid="116"/>
                                        </p:tgtEl>
                                        <p:attrNameLst>
                                          <p:attrName>style.visibility</p:attrName>
                                        </p:attrNameLst>
                                      </p:cBhvr>
                                      <p:to>
                                        <p:strVal val="visible"/>
                                      </p:to>
                                    </p:set>
                                    <p:animEffect transition="in" filter="wipe(left)">
                                      <p:cBhvr>
                                        <p:cTn id="17" dur="500"/>
                                        <p:tgtEl>
                                          <p:spTgt spid="116"/>
                                        </p:tgtEl>
                                      </p:cBhvr>
                                    </p:animEffect>
                                  </p:childTnLst>
                                </p:cTn>
                              </p:par>
                              <p:par>
                                <p:cTn id="18" presetID="22" presetClass="entr" presetSubtype="8" fill="hold" nodeType="withEffect">
                                  <p:stCondLst>
                                    <p:cond delay="750"/>
                                  </p:stCondLst>
                                  <p:childTnLst>
                                    <p:set>
                                      <p:cBhvr>
                                        <p:cTn id="19" dur="1" fill="hold">
                                          <p:stCondLst>
                                            <p:cond delay="0"/>
                                          </p:stCondLst>
                                        </p:cTn>
                                        <p:tgtEl>
                                          <p:spTgt spid="121"/>
                                        </p:tgtEl>
                                        <p:attrNameLst>
                                          <p:attrName>style.visibility</p:attrName>
                                        </p:attrNameLst>
                                      </p:cBhvr>
                                      <p:to>
                                        <p:strVal val="visible"/>
                                      </p:to>
                                    </p:set>
                                    <p:animEffect transition="in" filter="wipe(left)">
                                      <p:cBhvr>
                                        <p:cTn id="20" dur="500"/>
                                        <p:tgtEl>
                                          <p:spTgt spid="121"/>
                                        </p:tgtEl>
                                      </p:cBhvr>
                                    </p:animEffect>
                                  </p:childTnLst>
                                </p:cTn>
                              </p:par>
                              <p:par>
                                <p:cTn id="21" presetID="10" presetClass="entr" presetSubtype="0" fill="hold" nodeType="withEffect">
                                  <p:stCondLst>
                                    <p:cond delay="125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nodeType="withEffect">
                                  <p:stCondLst>
                                    <p:cond delay="140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par>
                                <p:cTn id="27" presetID="10" presetClass="entr" presetSubtype="0" fill="hold" nodeType="withEffect">
                                  <p:stCondLst>
                                    <p:cond delay="1600"/>
                                  </p:stCondLst>
                                  <p:childTnLst>
                                    <p:set>
                                      <p:cBhvr>
                                        <p:cTn id="28" dur="1" fill="hold">
                                          <p:stCondLst>
                                            <p:cond delay="0"/>
                                          </p:stCondLst>
                                        </p:cTn>
                                        <p:tgtEl>
                                          <p:spTgt spid="93"/>
                                        </p:tgtEl>
                                        <p:attrNameLst>
                                          <p:attrName>style.visibility</p:attrName>
                                        </p:attrNameLst>
                                      </p:cBhvr>
                                      <p:to>
                                        <p:strVal val="visible"/>
                                      </p:to>
                                    </p:set>
                                    <p:animEffect transition="in" filter="fade">
                                      <p:cBhvr>
                                        <p:cTn id="29" dur="500"/>
                                        <p:tgtEl>
                                          <p:spTgt spid="93"/>
                                        </p:tgtEl>
                                      </p:cBhvr>
                                    </p:animEffect>
                                  </p:childTnLst>
                                </p:cTn>
                              </p:par>
                              <p:par>
                                <p:cTn id="30" presetID="53" presetClass="entr" presetSubtype="16" fill="hold" nodeType="withEffect">
                                  <p:stCondLst>
                                    <p:cond delay="1500"/>
                                  </p:stCondLst>
                                  <p:childTnLst>
                                    <p:set>
                                      <p:cBhvr>
                                        <p:cTn id="31" dur="1" fill="hold">
                                          <p:stCondLst>
                                            <p:cond delay="0"/>
                                          </p:stCondLst>
                                        </p:cTn>
                                        <p:tgtEl>
                                          <p:spTgt spid="92"/>
                                        </p:tgtEl>
                                        <p:attrNameLst>
                                          <p:attrName>style.visibility</p:attrName>
                                        </p:attrNameLst>
                                      </p:cBhvr>
                                      <p:to>
                                        <p:strVal val="visible"/>
                                      </p:to>
                                    </p:set>
                                    <p:anim calcmode="lin" valueType="num">
                                      <p:cBhvr>
                                        <p:cTn id="32" dur="500" fill="hold"/>
                                        <p:tgtEl>
                                          <p:spTgt spid="92"/>
                                        </p:tgtEl>
                                        <p:attrNameLst>
                                          <p:attrName>ppt_w</p:attrName>
                                        </p:attrNameLst>
                                      </p:cBhvr>
                                      <p:tavLst>
                                        <p:tav tm="0">
                                          <p:val>
                                            <p:fltVal val="0"/>
                                          </p:val>
                                        </p:tav>
                                        <p:tav tm="100000">
                                          <p:val>
                                            <p:strVal val="#ppt_w"/>
                                          </p:val>
                                        </p:tav>
                                      </p:tavLst>
                                    </p:anim>
                                    <p:anim calcmode="lin" valueType="num">
                                      <p:cBhvr>
                                        <p:cTn id="33" dur="500" fill="hold"/>
                                        <p:tgtEl>
                                          <p:spTgt spid="92"/>
                                        </p:tgtEl>
                                        <p:attrNameLst>
                                          <p:attrName>ppt_h</p:attrName>
                                        </p:attrNameLst>
                                      </p:cBhvr>
                                      <p:tavLst>
                                        <p:tav tm="0">
                                          <p:val>
                                            <p:fltVal val="0"/>
                                          </p:val>
                                        </p:tav>
                                        <p:tav tm="100000">
                                          <p:val>
                                            <p:strVal val="#ppt_h"/>
                                          </p:val>
                                        </p:tav>
                                      </p:tavLst>
                                    </p:anim>
                                    <p:animEffect transition="in" filter="fade">
                                      <p:cBhvr>
                                        <p:cTn id="34" dur="500"/>
                                        <p:tgtEl>
                                          <p:spTgt spid="92"/>
                                        </p:tgtEl>
                                      </p:cBhvr>
                                    </p:animEffect>
                                  </p:childTnLst>
                                </p:cTn>
                              </p:par>
                              <p:par>
                                <p:cTn id="35" presetID="2" presetClass="entr" presetSubtype="8" decel="100000" fill="hold" grpId="0" nodeType="withEffect">
                                  <p:stCondLst>
                                    <p:cond delay="175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0-#ppt_w/2"/>
                                          </p:val>
                                        </p:tav>
                                        <p:tav tm="100000">
                                          <p:val>
                                            <p:strVal val="#ppt_x"/>
                                          </p:val>
                                        </p:tav>
                                      </p:tavLst>
                                    </p:anim>
                                    <p:anim calcmode="lin" valueType="num">
                                      <p:cBhvr additive="base">
                                        <p:cTn id="38" dur="10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175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1+#ppt_w/2"/>
                                          </p:val>
                                        </p:tav>
                                        <p:tav tm="100000">
                                          <p:val>
                                            <p:strVal val="#ppt_x"/>
                                          </p:val>
                                        </p:tav>
                                      </p:tavLst>
                                    </p:anim>
                                    <p:anim calcmode="lin" valueType="num">
                                      <p:cBhvr additive="base">
                                        <p:cTn id="42" dur="1000" fill="hold"/>
                                        <p:tgtEl>
                                          <p:spTgt spid="19"/>
                                        </p:tgtEl>
                                        <p:attrNameLst>
                                          <p:attrName>ppt_y</p:attrName>
                                        </p:attrNameLst>
                                      </p:cBhvr>
                                      <p:tavLst>
                                        <p:tav tm="0">
                                          <p:val>
                                            <p:strVal val="#ppt_y"/>
                                          </p:val>
                                        </p:tav>
                                        <p:tav tm="100000">
                                          <p:val>
                                            <p:strVal val="#ppt_y"/>
                                          </p:val>
                                        </p:tav>
                                      </p:tavLst>
                                    </p:anim>
                                  </p:childTnLst>
                                </p:cTn>
                              </p:par>
                              <p:par>
                                <p:cTn id="43" presetID="10" presetClass="entr" presetSubtype="0" fill="hold" grpId="0" nodeType="withEffect">
                                  <p:stCondLst>
                                    <p:cond delay="275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0" nodeType="withEffect">
                                  <p:stCondLst>
                                    <p:cond delay="275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grpId="0" nodeType="withEffect">
                                  <p:stCondLst>
                                    <p:cond delay="275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3250"/>
                                  </p:stCondLst>
                                  <p:childTnLst>
                                    <p:set>
                                      <p:cBhvr>
                                        <p:cTn id="53" dur="1" fill="hold">
                                          <p:stCondLst>
                                            <p:cond delay="0"/>
                                          </p:stCondLst>
                                        </p:cTn>
                                        <p:tgtEl>
                                          <p:spTgt spid="119"/>
                                        </p:tgtEl>
                                        <p:attrNameLst>
                                          <p:attrName>style.visibility</p:attrName>
                                        </p:attrNameLst>
                                      </p:cBhvr>
                                      <p:to>
                                        <p:strVal val="visible"/>
                                      </p:to>
                                    </p:set>
                                    <p:animEffect transition="in" filter="fade">
                                      <p:cBhvr>
                                        <p:cTn id="54" dur="500"/>
                                        <p:tgtEl>
                                          <p:spTgt spid="119"/>
                                        </p:tgtEl>
                                      </p:cBhvr>
                                    </p:animEffect>
                                  </p:childTnLst>
                                </p:cTn>
                              </p:par>
                              <p:par>
                                <p:cTn id="55" presetID="10" presetClass="entr" presetSubtype="0" fill="hold" grpId="0" nodeType="withEffect">
                                  <p:stCondLst>
                                    <p:cond delay="325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500"/>
                                        <p:tgtEl>
                                          <p:spTgt spid="120"/>
                                        </p:tgtEl>
                                      </p:cBhvr>
                                    </p:animEffect>
                                  </p:childTnLst>
                                </p:cTn>
                              </p:par>
                              <p:par>
                                <p:cTn id="58" presetID="10" presetClass="entr" presetSubtype="0" fill="hold" nodeType="withEffect">
                                  <p:stCondLst>
                                    <p:cond delay="600"/>
                                  </p:stCondLst>
                                  <p:childTnLst>
                                    <p:set>
                                      <p:cBhvr>
                                        <p:cTn id="59" dur="1" fill="hold">
                                          <p:stCondLst>
                                            <p:cond delay="0"/>
                                          </p:stCondLst>
                                        </p:cTn>
                                        <p:tgtEl>
                                          <p:spTgt spid="111"/>
                                        </p:tgtEl>
                                        <p:attrNameLst>
                                          <p:attrName>style.visibility</p:attrName>
                                        </p:attrNameLst>
                                      </p:cBhvr>
                                      <p:to>
                                        <p:strVal val="visible"/>
                                      </p:to>
                                    </p:set>
                                    <p:animEffect transition="in" filter="fade">
                                      <p:cBhvr>
                                        <p:cTn id="60" dur="8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5" grpId="0"/>
      <p:bldP spid="6" grpId="0"/>
      <p:bldP spid="23" grpId="0"/>
      <p:bldP spid="116" grpId="0" animBg="1"/>
      <p:bldP spid="119" grpId="0"/>
      <p:bldP spid="1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m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 y="2423"/>
            <a:ext cx="12192539" cy="6858014"/>
          </a:xfrm>
          <a:prstGeom prst="rect">
            <a:avLst/>
          </a:prstGeom>
        </p:spPr>
      </p:pic>
      <p:pic>
        <p:nvPicPr>
          <p:cNvPr id="3" name="Imagem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60" y="4588166"/>
            <a:ext cx="5825340" cy="1612609"/>
          </a:xfrm>
          <a:prstGeom prst="rect">
            <a:avLst/>
          </a:prstGeom>
        </p:spPr>
      </p:pic>
      <p:pic>
        <p:nvPicPr>
          <p:cNvPr id="44" name="Imagem 4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flipH="1">
            <a:off x="-933764" y="0"/>
            <a:ext cx="4950304" cy="1477108"/>
          </a:xfrm>
          <a:prstGeom prst="rect">
            <a:avLst/>
          </a:prstGeom>
        </p:spPr>
      </p:pic>
      <p:pic>
        <p:nvPicPr>
          <p:cNvPr id="46" name="Imagem 45"/>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flipH="1">
            <a:off x="1520420" y="1727817"/>
            <a:ext cx="5345723" cy="1631852"/>
          </a:xfrm>
          <a:prstGeom prst="rect">
            <a:avLst/>
          </a:prstGeom>
        </p:spPr>
      </p:pic>
      <p:sp>
        <p:nvSpPr>
          <p:cNvPr id="60" name="Retângulo 59"/>
          <p:cNvSpPr/>
          <p:nvPr/>
        </p:nvSpPr>
        <p:spPr>
          <a:xfrm>
            <a:off x="7435189" y="509507"/>
            <a:ext cx="2826939"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000" b="0" i="0" u="none" strike="noStrike" kern="1200" cap="none" spc="0" normalizeH="0" baseline="0" noProof="0" dirty="0" err="1">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Xxxxxxxxxxxxxxxxxxxxxxxxxxxxxxxxxxxxxxxxxx</a:t>
            </a:r>
            <a:endParaRPr kumimoji="0" lang="pt-BR" sz="20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61" name="Retângulo 60"/>
          <p:cNvSpPr/>
          <p:nvPr/>
        </p:nvSpPr>
        <p:spPr>
          <a:xfrm>
            <a:off x="7435189" y="1731512"/>
            <a:ext cx="2826939"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000" b="0" i="0" u="none" strike="noStrike" kern="1200" cap="none" spc="0" normalizeH="0" baseline="0" noProof="0" dirty="0" err="1">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Xxxxxxxxxxxxxxxxxxxxxxxxxxxxxxxxxxxxxxxxxx</a:t>
            </a:r>
            <a:endParaRPr kumimoji="0" lang="pt-BR" sz="20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62" name="Retângulo 61"/>
          <p:cNvSpPr/>
          <p:nvPr/>
        </p:nvSpPr>
        <p:spPr>
          <a:xfrm>
            <a:off x="7435189" y="2953517"/>
            <a:ext cx="2826939"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000" b="0" i="0" u="none" strike="noStrike" kern="1200" cap="none" spc="0" normalizeH="0" baseline="0" noProof="0" dirty="0" err="1">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Xxxxxxxxxxxxxxxxxxxxxxxxxxxxxxxxxxxxxxxxxx</a:t>
            </a:r>
            <a:endParaRPr kumimoji="0" lang="pt-BR" sz="20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63" name="Retângulo 62"/>
          <p:cNvSpPr/>
          <p:nvPr/>
        </p:nvSpPr>
        <p:spPr>
          <a:xfrm>
            <a:off x="7435189" y="4175522"/>
            <a:ext cx="2826939"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000" b="0" i="0" u="none" strike="noStrike" kern="1200" cap="none" spc="0" normalizeH="0" baseline="0" noProof="0" dirty="0" err="1">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Xxxxxxxxxxxxxxxxxxxxxxxxxxxxxxxxxxxxxxxxxx</a:t>
            </a:r>
            <a:endParaRPr kumimoji="0" lang="pt-BR" sz="20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64" name="Retângulo 63"/>
          <p:cNvSpPr/>
          <p:nvPr/>
        </p:nvSpPr>
        <p:spPr>
          <a:xfrm>
            <a:off x="7435189" y="5397526"/>
            <a:ext cx="2826939"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000" b="0" i="0" u="none" strike="noStrike" kern="1200" cap="none" spc="0" normalizeH="0" baseline="0" noProof="0" dirty="0" err="1">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Xxxxxxxxxxxxxxxxxxxxxxxxxxxxxxxxxxxxxxxxxx</a:t>
            </a:r>
            <a:endParaRPr kumimoji="0" lang="pt-BR" sz="20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grpSp>
        <p:nvGrpSpPr>
          <p:cNvPr id="118" name="Agrupar 117"/>
          <p:cNvGrpSpPr/>
          <p:nvPr/>
        </p:nvGrpSpPr>
        <p:grpSpPr>
          <a:xfrm>
            <a:off x="2952852" y="1926678"/>
            <a:ext cx="1039602" cy="1111943"/>
            <a:chOff x="3292235" y="1926678"/>
            <a:chExt cx="1039602" cy="1111943"/>
          </a:xfrm>
        </p:grpSpPr>
        <p:pic>
          <p:nvPicPr>
            <p:cNvPr id="70" name="Gráfico 6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84162" y="2172750"/>
              <a:ext cx="447675" cy="457200"/>
            </a:xfrm>
            <a:prstGeom prst="rect">
              <a:avLst/>
            </a:prstGeom>
          </p:spPr>
        </p:pic>
        <p:sp>
          <p:nvSpPr>
            <p:cNvPr id="73" name="Arco 72"/>
            <p:cNvSpPr/>
            <p:nvPr/>
          </p:nvSpPr>
          <p:spPr>
            <a:xfrm>
              <a:off x="3292235" y="2281171"/>
              <a:ext cx="757450" cy="757450"/>
            </a:xfrm>
            <a:prstGeom prst="arc">
              <a:avLst>
                <a:gd name="adj1" fmla="val 753472"/>
                <a:gd name="adj2" fmla="val 5661916"/>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4" name="Agrupar 73"/>
            <p:cNvGrpSpPr/>
            <p:nvPr/>
          </p:nvGrpSpPr>
          <p:grpSpPr>
            <a:xfrm>
              <a:off x="4107999" y="2005298"/>
              <a:ext cx="64747" cy="64711"/>
              <a:chOff x="5454651" y="3893344"/>
              <a:chExt cx="188811" cy="188705"/>
            </a:xfrm>
          </p:grpSpPr>
          <p:cxnSp>
            <p:nvCxnSpPr>
              <p:cNvPr id="87" name="Conector reto 86"/>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Conector reto 89"/>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6" name="Agrupar 75"/>
            <p:cNvGrpSpPr/>
            <p:nvPr/>
          </p:nvGrpSpPr>
          <p:grpSpPr>
            <a:xfrm>
              <a:off x="3650969" y="2421988"/>
              <a:ext cx="135165" cy="135090"/>
              <a:chOff x="5454651" y="3893344"/>
              <a:chExt cx="188811" cy="188705"/>
            </a:xfrm>
          </p:grpSpPr>
          <p:cxnSp>
            <p:nvCxnSpPr>
              <p:cNvPr id="79" name="Conector reto 78"/>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Conector reto 79"/>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Elipse 76"/>
            <p:cNvSpPr/>
            <p:nvPr/>
          </p:nvSpPr>
          <p:spPr>
            <a:xfrm>
              <a:off x="3993673" y="1926678"/>
              <a:ext cx="91440" cy="91440"/>
            </a:xfrm>
            <a:prstGeom prst="ellipse">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1" name="Agrupar 120"/>
          <p:cNvGrpSpPr/>
          <p:nvPr/>
        </p:nvGrpSpPr>
        <p:grpSpPr>
          <a:xfrm>
            <a:off x="699652" y="2507715"/>
            <a:ext cx="1928704" cy="1975573"/>
            <a:chOff x="546105" y="3654725"/>
            <a:chExt cx="1928704" cy="1975573"/>
          </a:xfrm>
        </p:grpSpPr>
        <p:sp>
          <p:nvSpPr>
            <p:cNvPr id="98" name="Arco 97"/>
            <p:cNvSpPr/>
            <p:nvPr/>
          </p:nvSpPr>
          <p:spPr>
            <a:xfrm flipH="1">
              <a:off x="854089" y="3654725"/>
              <a:ext cx="1620720" cy="1620720"/>
            </a:xfrm>
            <a:prstGeom prst="arc">
              <a:avLst>
                <a:gd name="adj1" fmla="val 322736"/>
                <a:gd name="adj2" fmla="val 5536501"/>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1" name="Agrupar 100"/>
            <p:cNvGrpSpPr/>
            <p:nvPr/>
          </p:nvGrpSpPr>
          <p:grpSpPr>
            <a:xfrm>
              <a:off x="1595723" y="4971688"/>
              <a:ext cx="111905" cy="111843"/>
              <a:chOff x="5454651" y="3893344"/>
              <a:chExt cx="188811" cy="188705"/>
            </a:xfrm>
          </p:grpSpPr>
          <p:cxnSp>
            <p:nvCxnSpPr>
              <p:cNvPr id="109" name="Conector reto 108"/>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Conector reto 110"/>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Conector reto 111"/>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4" name="Elipse 103"/>
            <p:cNvSpPr/>
            <p:nvPr/>
          </p:nvSpPr>
          <p:spPr>
            <a:xfrm>
              <a:off x="2033570" y="5342754"/>
              <a:ext cx="287544" cy="287544"/>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9" name="Gráfico 1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6105" y="3795742"/>
              <a:ext cx="635581" cy="635581"/>
            </a:xfrm>
            <a:prstGeom prst="rect">
              <a:avLst/>
            </a:prstGeom>
          </p:spPr>
        </p:pic>
        <p:pic>
          <p:nvPicPr>
            <p:cNvPr id="120" name="Gráfico 1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87692" y="5094456"/>
              <a:ext cx="438150" cy="419100"/>
            </a:xfrm>
            <a:prstGeom prst="rect">
              <a:avLst/>
            </a:prstGeom>
          </p:spPr>
        </p:pic>
      </p:grpSp>
      <p:pic>
        <p:nvPicPr>
          <p:cNvPr id="50" name="Imagem 49"/>
          <p:cNvPicPr>
            <a:picLocks noChangeAspect="1"/>
          </p:cNvPicPr>
          <p:nvPr/>
        </p:nvPicPr>
        <p:blipFill rotWithShape="1">
          <a:blip r:embed="rId12">
            <a:extLst>
              <a:ext uri="{28A0092B-C50C-407E-A947-70E740481C1C}">
                <a14:useLocalDpi xmlns:a14="http://schemas.microsoft.com/office/drawing/2010/main" val="0"/>
              </a:ext>
            </a:extLst>
          </a:blip>
          <a:srcRect l="35747" r="31822"/>
          <a:stretch/>
        </p:blipFill>
        <p:spPr>
          <a:xfrm>
            <a:off x="1429917" y="427957"/>
            <a:ext cx="3706343" cy="6430043"/>
          </a:xfrm>
          <a:prstGeom prst="rect">
            <a:avLst/>
          </a:prstGeom>
        </p:spPr>
      </p:pic>
      <p:sp>
        <p:nvSpPr>
          <p:cNvPr id="54" name="Elipse 53"/>
          <p:cNvSpPr/>
          <p:nvPr/>
        </p:nvSpPr>
        <p:spPr>
          <a:xfrm>
            <a:off x="6637384" y="539893"/>
            <a:ext cx="647114" cy="647114"/>
          </a:xfrm>
          <a:prstGeom prst="ellipse">
            <a:avLst/>
          </a:prstGeom>
          <a:gradFill>
            <a:gsLst>
              <a:gs pos="49000">
                <a:srgbClr val="AF3676"/>
              </a:gs>
              <a:gs pos="50000">
                <a:srgbClr val="8D2E7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800" b="1" i="1" u="none" strike="noStrike" kern="1200" cap="none" spc="-15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7" name="Retângulo 46"/>
          <p:cNvSpPr/>
          <p:nvPr/>
        </p:nvSpPr>
        <p:spPr>
          <a:xfrm>
            <a:off x="6815957" y="572211"/>
            <a:ext cx="500458" cy="830997"/>
          </a:xfrm>
          <a:prstGeom prst="rect">
            <a:avLst/>
          </a:prstGeom>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pt-BR" sz="4800" b="1" i="1" spc="-300" dirty="0">
                <a:solidFill>
                  <a:prstClr val="white"/>
                </a:solidFill>
                <a:effectLst>
                  <a:outerShdw blurRad="38100" dist="38100" dir="2700000" algn="tl">
                    <a:srgbClr val="000000">
                      <a:alpha val="43137"/>
                    </a:srgbClr>
                  </a:outerShdw>
                </a:effectLst>
                <a:latin typeface="Segoe UI" panose="020B0502040204020203" pitchFamily="34" charset="0"/>
                <a:ea typeface="ＭＳ Ｐゴシック" panose="020B0600070205080204" pitchFamily="34" charset="-128"/>
                <a:cs typeface="Segoe UI" panose="020B0502040204020203" pitchFamily="34" charset="0"/>
              </a:rPr>
              <a:t>1</a:t>
            </a:r>
            <a:endParaRPr kumimoji="0" lang="pt-BR" sz="4800" b="1" i="1"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51" name="Elipse 50"/>
          <p:cNvSpPr/>
          <p:nvPr/>
        </p:nvSpPr>
        <p:spPr>
          <a:xfrm>
            <a:off x="6637384" y="1768618"/>
            <a:ext cx="647114" cy="647114"/>
          </a:xfrm>
          <a:prstGeom prst="ellipse">
            <a:avLst/>
          </a:prstGeom>
          <a:gradFill>
            <a:gsLst>
              <a:gs pos="49000">
                <a:srgbClr val="AF3676"/>
              </a:gs>
              <a:gs pos="50000">
                <a:srgbClr val="8D2E7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800" b="1" i="1" u="none" strike="noStrike" kern="1200" cap="none" spc="-15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2" name="Retângulo 51"/>
          <p:cNvSpPr/>
          <p:nvPr/>
        </p:nvSpPr>
        <p:spPr>
          <a:xfrm>
            <a:off x="6815957" y="1800936"/>
            <a:ext cx="500458" cy="830997"/>
          </a:xfrm>
          <a:prstGeom prst="rect">
            <a:avLst/>
          </a:prstGeom>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pt-BR" sz="4800" b="1" i="1" spc="-300" dirty="0">
                <a:solidFill>
                  <a:prstClr val="white"/>
                </a:solidFill>
                <a:effectLst>
                  <a:outerShdw blurRad="38100" dist="38100" dir="2700000" algn="tl">
                    <a:srgbClr val="000000">
                      <a:alpha val="43137"/>
                    </a:srgbClr>
                  </a:outerShdw>
                </a:effectLst>
                <a:latin typeface="Segoe UI" panose="020B0502040204020203" pitchFamily="34" charset="0"/>
                <a:ea typeface="ＭＳ Ｐゴシック" panose="020B0600070205080204" pitchFamily="34" charset="-128"/>
                <a:cs typeface="Segoe UI" panose="020B0502040204020203" pitchFamily="34" charset="0"/>
              </a:rPr>
              <a:t>2</a:t>
            </a:r>
            <a:endParaRPr kumimoji="0" lang="pt-BR" sz="4800" b="1" i="1"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55" name="Elipse 54"/>
          <p:cNvSpPr/>
          <p:nvPr/>
        </p:nvSpPr>
        <p:spPr>
          <a:xfrm>
            <a:off x="6637384" y="2997343"/>
            <a:ext cx="647114" cy="647114"/>
          </a:xfrm>
          <a:prstGeom prst="ellipse">
            <a:avLst/>
          </a:prstGeom>
          <a:gradFill>
            <a:gsLst>
              <a:gs pos="49000">
                <a:srgbClr val="AF3676"/>
              </a:gs>
              <a:gs pos="50000">
                <a:srgbClr val="8D2E7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800" b="1" i="1" u="none" strike="noStrike" kern="1200" cap="none" spc="-15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5" name="Retângulo 64"/>
          <p:cNvSpPr/>
          <p:nvPr/>
        </p:nvSpPr>
        <p:spPr>
          <a:xfrm>
            <a:off x="6815957" y="3029661"/>
            <a:ext cx="500458" cy="830997"/>
          </a:xfrm>
          <a:prstGeom prst="rect">
            <a:avLst/>
          </a:prstGeom>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pt-BR" sz="4800" b="1" i="1" spc="-300" dirty="0">
                <a:solidFill>
                  <a:prstClr val="white"/>
                </a:solidFill>
                <a:effectLst>
                  <a:outerShdw blurRad="38100" dist="38100" dir="2700000" algn="tl">
                    <a:srgbClr val="000000">
                      <a:alpha val="43137"/>
                    </a:srgbClr>
                  </a:outerShdw>
                </a:effectLst>
                <a:latin typeface="Segoe UI" panose="020B0502040204020203" pitchFamily="34" charset="0"/>
                <a:ea typeface="ＭＳ Ｐゴシック" panose="020B0600070205080204" pitchFamily="34" charset="-128"/>
                <a:cs typeface="Segoe UI" panose="020B0502040204020203" pitchFamily="34" charset="0"/>
              </a:rPr>
              <a:t>3</a:t>
            </a:r>
            <a:endParaRPr kumimoji="0" lang="pt-BR" sz="4800" b="1" i="1"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68" name="Elipse 67"/>
          <p:cNvSpPr/>
          <p:nvPr/>
        </p:nvSpPr>
        <p:spPr>
          <a:xfrm>
            <a:off x="6637384" y="4226068"/>
            <a:ext cx="647114" cy="647114"/>
          </a:xfrm>
          <a:prstGeom prst="ellipse">
            <a:avLst/>
          </a:prstGeom>
          <a:gradFill>
            <a:gsLst>
              <a:gs pos="49000">
                <a:srgbClr val="AF3676"/>
              </a:gs>
              <a:gs pos="50000">
                <a:srgbClr val="8D2E7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800" b="1" i="1" u="none" strike="noStrike" kern="1200" cap="none" spc="-15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9" name="Retângulo 68"/>
          <p:cNvSpPr/>
          <p:nvPr/>
        </p:nvSpPr>
        <p:spPr>
          <a:xfrm>
            <a:off x="6815957" y="4258386"/>
            <a:ext cx="500458" cy="830997"/>
          </a:xfrm>
          <a:prstGeom prst="rect">
            <a:avLst/>
          </a:prstGeom>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pt-BR" sz="4800" b="1" i="1" spc="-300" dirty="0">
                <a:solidFill>
                  <a:prstClr val="white"/>
                </a:solidFill>
                <a:effectLst>
                  <a:outerShdw blurRad="38100" dist="38100" dir="2700000" algn="tl">
                    <a:srgbClr val="000000">
                      <a:alpha val="43137"/>
                    </a:srgbClr>
                  </a:outerShdw>
                </a:effectLst>
                <a:latin typeface="Segoe UI" panose="020B0502040204020203" pitchFamily="34" charset="0"/>
                <a:ea typeface="ＭＳ Ｐゴシック" panose="020B0600070205080204" pitchFamily="34" charset="-128"/>
                <a:cs typeface="Segoe UI" panose="020B0502040204020203" pitchFamily="34" charset="0"/>
              </a:rPr>
              <a:t>4</a:t>
            </a:r>
            <a:endParaRPr kumimoji="0" lang="pt-BR" sz="4800" b="1" i="1"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2" name="Elipse 71"/>
          <p:cNvSpPr/>
          <p:nvPr/>
        </p:nvSpPr>
        <p:spPr>
          <a:xfrm>
            <a:off x="6637384" y="5454793"/>
            <a:ext cx="647114" cy="647114"/>
          </a:xfrm>
          <a:prstGeom prst="ellipse">
            <a:avLst/>
          </a:prstGeom>
          <a:gradFill>
            <a:gsLst>
              <a:gs pos="49000">
                <a:srgbClr val="AF3676"/>
              </a:gs>
              <a:gs pos="50000">
                <a:srgbClr val="8D2E7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800" b="1" i="1" u="none" strike="noStrike" kern="1200" cap="none" spc="-15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5" name="Retângulo 74"/>
          <p:cNvSpPr/>
          <p:nvPr/>
        </p:nvSpPr>
        <p:spPr>
          <a:xfrm>
            <a:off x="6815957" y="5487111"/>
            <a:ext cx="500458" cy="830997"/>
          </a:xfrm>
          <a:prstGeom prst="rect">
            <a:avLst/>
          </a:prstGeom>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pt-BR" sz="4800" b="1" i="1" spc="-300" dirty="0">
                <a:solidFill>
                  <a:prstClr val="white"/>
                </a:solidFill>
                <a:effectLst>
                  <a:outerShdw blurRad="38100" dist="38100" dir="2700000" algn="tl">
                    <a:srgbClr val="000000">
                      <a:alpha val="43137"/>
                    </a:srgbClr>
                  </a:outerShdw>
                </a:effectLst>
                <a:latin typeface="Segoe UI" panose="020B0502040204020203" pitchFamily="34" charset="0"/>
                <a:ea typeface="ＭＳ Ｐゴシック" panose="020B0600070205080204" pitchFamily="34" charset="-128"/>
                <a:cs typeface="Segoe UI" panose="020B0502040204020203" pitchFamily="34" charset="0"/>
              </a:rPr>
              <a:t>5</a:t>
            </a:r>
            <a:endParaRPr kumimoji="0" lang="pt-BR" sz="4800" b="1" i="1"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pic>
        <p:nvPicPr>
          <p:cNvPr id="78" name="Imagem 77"/>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10772774" y="-14"/>
            <a:ext cx="1095375" cy="6858014"/>
          </a:xfrm>
          <a:prstGeom prst="rect">
            <a:avLst/>
          </a:prstGeom>
        </p:spPr>
      </p:pic>
      <p:sp>
        <p:nvSpPr>
          <p:cNvPr id="41" name="Retângulo 40"/>
          <p:cNvSpPr/>
          <p:nvPr/>
        </p:nvSpPr>
        <p:spPr>
          <a:xfrm>
            <a:off x="2374220" y="4803206"/>
            <a:ext cx="4657282" cy="1323439"/>
          </a:xfrm>
          <a:prstGeom prst="rect">
            <a:avLst/>
          </a:prstGeom>
          <a:effectLst>
            <a:outerShdw blurRad="50800" dist="12700" dir="2700000" algn="ctr" rotWithShape="0">
              <a:schemeClr val="tx1">
                <a:alpha val="25000"/>
              </a:scheme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8000" b="0" i="1" u="none" strike="noStrike" kern="1200" cap="none" spc="800" normalizeH="0" noProof="0" dirty="0">
                <a:ln>
                  <a:noFill/>
                </a:ln>
                <a:solidFill>
                  <a:prstClr val="white"/>
                </a:solidFill>
                <a:uLnTx/>
                <a:uFillTx/>
                <a:latin typeface="Times New Roman" panose="02020603050405020304" pitchFamily="18" charset="0"/>
                <a:ea typeface="ＭＳ Ｐゴシック" panose="020B0600070205080204" pitchFamily="34" charset="-128"/>
                <a:cs typeface="Times New Roman" panose="02020603050405020304" pitchFamily="18" charset="0"/>
              </a:rPr>
              <a:t>passos</a:t>
            </a:r>
          </a:p>
        </p:txBody>
      </p:sp>
      <p:sp>
        <p:nvSpPr>
          <p:cNvPr id="42" name="Retângulo 41"/>
          <p:cNvSpPr/>
          <p:nvPr/>
        </p:nvSpPr>
        <p:spPr>
          <a:xfrm>
            <a:off x="448635" y="4759942"/>
            <a:ext cx="1999971" cy="646331"/>
          </a:xfrm>
          <a:prstGeom prst="rect">
            <a:avLst/>
          </a:prstGeom>
          <a:effectLst>
            <a:outerShdw blurRad="50800" dist="12700" dir="2700000" algn="ctr" rotWithShape="0">
              <a:schemeClr val="tx1">
                <a:alpha val="25000"/>
              </a:scheme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3600" b="0" i="1" u="none" strike="noStrike" kern="1200" cap="none" spc="0" normalizeH="0" baseline="0" noProof="0" dirty="0">
                <a:ln>
                  <a:noFill/>
                </a:ln>
                <a:solidFill>
                  <a:prstClr val="white"/>
                </a:solidFill>
                <a:uLnTx/>
                <a:uFillTx/>
                <a:latin typeface="Segoe UI" panose="020B0502040204020203" pitchFamily="34" charset="0"/>
                <a:ea typeface="ＭＳ Ｐゴシック" panose="020B0600070205080204" pitchFamily="34" charset="-128"/>
                <a:cs typeface="Segoe UI" panose="020B0502040204020203" pitchFamily="34" charset="0"/>
              </a:rPr>
              <a:t>Próximos</a:t>
            </a:r>
          </a:p>
        </p:txBody>
      </p:sp>
    </p:spTree>
    <p:extLst>
      <p:ext uri="{BB962C8B-B14F-4D97-AF65-F5344CB8AC3E}">
        <p14:creationId xmlns:p14="http://schemas.microsoft.com/office/powerpoint/2010/main" val="15298040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 presetClass="entr" presetSubtype="4" decel="100000" fill="hold" nodeType="withEffect">
                                      <p:stCondLst>
                                        <p:cond delay="500"/>
                                      </p:stCondLst>
                                      <p:childTnLst>
                                        <p:set>
                                          <p:cBhvr>
                                            <p:cTn id="9" dur="1" fill="hold">
                                              <p:stCondLst>
                                                <p:cond delay="0"/>
                                              </p:stCondLst>
                                            </p:cTn>
                                            <p:tgtEl>
                                              <p:spTgt spid="50"/>
                                            </p:tgtEl>
                                            <p:attrNameLst>
                                              <p:attrName>style.visibility</p:attrName>
                                            </p:attrNameLst>
                                          </p:cBhvr>
                                          <p:to>
                                            <p:strVal val="visible"/>
                                          </p:to>
                                        </p:set>
                                        <p:anim calcmode="lin" valueType="num">
                                          <p:cBhvr additive="base">
                                            <p:cTn id="10" dur="1250" fill="hold"/>
                                            <p:tgtEl>
                                              <p:spTgt spid="50"/>
                                            </p:tgtEl>
                                            <p:attrNameLst>
                                              <p:attrName>ppt_x</p:attrName>
                                            </p:attrNameLst>
                                          </p:cBhvr>
                                          <p:tavLst>
                                            <p:tav tm="0">
                                              <p:val>
                                                <p:strVal val="#ppt_x"/>
                                              </p:val>
                                            </p:tav>
                                            <p:tav tm="100000">
                                              <p:val>
                                                <p:strVal val="#ppt_x"/>
                                              </p:val>
                                            </p:tav>
                                          </p:tavLst>
                                        </p:anim>
                                        <p:anim calcmode="lin" valueType="num">
                                          <p:cBhvr additive="base">
                                            <p:cTn id="11" dur="1250" fill="hold"/>
                                            <p:tgtEl>
                                              <p:spTgt spid="50"/>
                                            </p:tgtEl>
                                            <p:attrNameLst>
                                              <p:attrName>ppt_y</p:attrName>
                                            </p:attrNameLst>
                                          </p:cBhvr>
                                          <p:tavLst>
                                            <p:tav tm="0">
                                              <p:val>
                                                <p:strVal val="1+#ppt_h/2"/>
                                              </p:val>
                                            </p:tav>
                                            <p:tav tm="100000">
                                              <p:val>
                                                <p:strVal val="#ppt_y"/>
                                              </p:val>
                                            </p:tav>
                                          </p:tavLst>
                                        </p:anim>
                                      </p:childTnLst>
                                    </p:cTn>
                                  </p:par>
                                  <p:par>
                                    <p:cTn id="12" presetID="2" presetClass="entr" presetSubtype="8" decel="100000"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2000" fill="hold"/>
                                            <p:tgtEl>
                                              <p:spTgt spid="44"/>
                                            </p:tgtEl>
                                            <p:attrNameLst>
                                              <p:attrName>ppt_x</p:attrName>
                                            </p:attrNameLst>
                                          </p:cBhvr>
                                          <p:tavLst>
                                            <p:tav tm="0">
                                              <p:val>
                                                <p:strVal val="0-#ppt_w/2"/>
                                              </p:val>
                                            </p:tav>
                                            <p:tav tm="100000">
                                              <p:val>
                                                <p:strVal val="#ppt_x"/>
                                              </p:val>
                                            </p:tav>
                                          </p:tavLst>
                                        </p:anim>
                                        <p:anim calcmode="lin" valueType="num">
                                          <p:cBhvr additive="base">
                                            <p:cTn id="15" dur="2000" fill="hold"/>
                                            <p:tgtEl>
                                              <p:spTgt spid="44"/>
                                            </p:tgtEl>
                                            <p:attrNameLst>
                                              <p:attrName>ppt_y</p:attrName>
                                            </p:attrNameLst>
                                          </p:cBhvr>
                                          <p:tavLst>
                                            <p:tav tm="0">
                                              <p:val>
                                                <p:strVal val="#ppt_y"/>
                                              </p:val>
                                            </p:tav>
                                            <p:tav tm="100000">
                                              <p:val>
                                                <p:strVal val="#ppt_y"/>
                                              </p:val>
                                            </p:tav>
                                          </p:tavLst>
                                        </p:anim>
                                      </p:childTnLst>
                                    </p:cTn>
                                  </p:par>
                                  <p:par>
                                    <p:cTn id="16" presetID="2" presetClass="entr" presetSubtype="2" decel="10000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2000" fill="hold"/>
                                            <p:tgtEl>
                                              <p:spTgt spid="46"/>
                                            </p:tgtEl>
                                            <p:attrNameLst>
                                              <p:attrName>ppt_x</p:attrName>
                                            </p:attrNameLst>
                                          </p:cBhvr>
                                          <p:tavLst>
                                            <p:tav tm="0">
                                              <p:val>
                                                <p:strVal val="1+#ppt_w/2"/>
                                              </p:val>
                                            </p:tav>
                                            <p:tav tm="100000">
                                              <p:val>
                                                <p:strVal val="#ppt_x"/>
                                              </p:val>
                                            </p:tav>
                                          </p:tavLst>
                                        </p:anim>
                                        <p:anim calcmode="lin" valueType="num">
                                          <p:cBhvr additive="base">
                                            <p:cTn id="19" dur="2000" fill="hold"/>
                                            <p:tgtEl>
                                              <p:spTgt spid="46"/>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15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childTnLst>
                                    </p:cTn>
                                  </p:par>
                                  <p:par>
                                    <p:cTn id="26" presetID="10" presetClass="entr" presetSubtype="0" fill="hold" nodeType="withEffect">
                                      <p:stCondLst>
                                        <p:cond delay="225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1000"/>
                                            <p:tgtEl>
                                              <p:spTgt spid="118"/>
                                            </p:tgtEl>
                                          </p:cBhvr>
                                        </p:animEffect>
                                      </p:childTnLst>
                                    </p:cTn>
                                  </p:par>
                                  <p:par>
                                    <p:cTn id="29" presetID="10" presetClass="entr" presetSubtype="0" fill="hold" nodeType="withEffect">
                                      <p:stCondLst>
                                        <p:cond delay="2250"/>
                                      </p:stCondLst>
                                      <p:childTnLst>
                                        <p:set>
                                          <p:cBhvr>
                                            <p:cTn id="30" dur="1" fill="hold">
                                              <p:stCondLst>
                                                <p:cond delay="0"/>
                                              </p:stCondLst>
                                            </p:cTn>
                                            <p:tgtEl>
                                              <p:spTgt spid="121"/>
                                            </p:tgtEl>
                                            <p:attrNameLst>
                                              <p:attrName>style.visibility</p:attrName>
                                            </p:attrNameLst>
                                          </p:cBhvr>
                                          <p:to>
                                            <p:strVal val="visible"/>
                                          </p:to>
                                        </p:set>
                                        <p:animEffect transition="in" filter="fade">
                                          <p:cBhvr>
                                            <p:cTn id="31" dur="1000"/>
                                            <p:tgtEl>
                                              <p:spTgt spid="121"/>
                                            </p:tgtEl>
                                          </p:cBhvr>
                                        </p:animEffect>
                                      </p:childTnLst>
                                    </p:cTn>
                                  </p:par>
                                  <p:par>
                                    <p:cTn id="32" presetID="2" presetClass="entr" presetSubtype="2" accel="59000" fill="hold" grpId="0" nodeType="withEffect" p14:presetBounceEnd="68000">
                                      <p:stCondLst>
                                        <p:cond delay="2000"/>
                                      </p:stCondLst>
                                      <p:childTnLst>
                                        <p:set>
                                          <p:cBhvr>
                                            <p:cTn id="33" dur="1" fill="hold">
                                              <p:stCondLst>
                                                <p:cond delay="0"/>
                                              </p:stCondLst>
                                            </p:cTn>
                                            <p:tgtEl>
                                              <p:spTgt spid="54"/>
                                            </p:tgtEl>
                                            <p:attrNameLst>
                                              <p:attrName>style.visibility</p:attrName>
                                            </p:attrNameLst>
                                          </p:cBhvr>
                                          <p:to>
                                            <p:strVal val="visible"/>
                                          </p:to>
                                        </p:set>
                                        <p:anim calcmode="lin" valueType="num" p14:bounceEnd="68000">
                                          <p:cBhvr additive="base">
                                            <p:cTn id="34" dur="1000" fill="hold"/>
                                            <p:tgtEl>
                                              <p:spTgt spid="54"/>
                                            </p:tgtEl>
                                            <p:attrNameLst>
                                              <p:attrName>ppt_x</p:attrName>
                                            </p:attrNameLst>
                                          </p:cBhvr>
                                          <p:tavLst>
                                            <p:tav tm="0">
                                              <p:val>
                                                <p:strVal val="1+#ppt_w/2"/>
                                              </p:val>
                                            </p:tav>
                                            <p:tav tm="100000">
                                              <p:val>
                                                <p:strVal val="#ppt_x"/>
                                              </p:val>
                                            </p:tav>
                                          </p:tavLst>
                                        </p:anim>
                                        <p:anim calcmode="lin" valueType="num" p14:bounceEnd="68000">
                                          <p:cBhvr additive="base">
                                            <p:cTn id="35" dur="1000" fill="hold"/>
                                            <p:tgtEl>
                                              <p:spTgt spid="54"/>
                                            </p:tgtEl>
                                            <p:attrNameLst>
                                              <p:attrName>ppt_y</p:attrName>
                                            </p:attrNameLst>
                                          </p:cBhvr>
                                          <p:tavLst>
                                            <p:tav tm="0">
                                              <p:val>
                                                <p:strVal val="#ppt_y"/>
                                              </p:val>
                                            </p:tav>
                                            <p:tav tm="100000">
                                              <p:val>
                                                <p:strVal val="#ppt_y"/>
                                              </p:val>
                                            </p:tav>
                                          </p:tavLst>
                                        </p:anim>
                                      </p:childTnLst>
                                    </p:cTn>
                                  </p:par>
                                  <p:par>
                                    <p:cTn id="36" presetID="2" presetClass="entr" presetSubtype="2" accel="59000" fill="hold" grpId="0" nodeType="withEffect" p14:presetBounceEnd="68000">
                                      <p:stCondLst>
                                        <p:cond delay="2250"/>
                                      </p:stCondLst>
                                      <p:childTnLst>
                                        <p:set>
                                          <p:cBhvr>
                                            <p:cTn id="37" dur="1" fill="hold">
                                              <p:stCondLst>
                                                <p:cond delay="0"/>
                                              </p:stCondLst>
                                            </p:cTn>
                                            <p:tgtEl>
                                              <p:spTgt spid="51"/>
                                            </p:tgtEl>
                                            <p:attrNameLst>
                                              <p:attrName>style.visibility</p:attrName>
                                            </p:attrNameLst>
                                          </p:cBhvr>
                                          <p:to>
                                            <p:strVal val="visible"/>
                                          </p:to>
                                        </p:set>
                                        <p:anim calcmode="lin" valueType="num" p14:bounceEnd="68000">
                                          <p:cBhvr additive="base">
                                            <p:cTn id="38" dur="1000" fill="hold"/>
                                            <p:tgtEl>
                                              <p:spTgt spid="51"/>
                                            </p:tgtEl>
                                            <p:attrNameLst>
                                              <p:attrName>ppt_x</p:attrName>
                                            </p:attrNameLst>
                                          </p:cBhvr>
                                          <p:tavLst>
                                            <p:tav tm="0">
                                              <p:val>
                                                <p:strVal val="1+#ppt_w/2"/>
                                              </p:val>
                                            </p:tav>
                                            <p:tav tm="100000">
                                              <p:val>
                                                <p:strVal val="#ppt_x"/>
                                              </p:val>
                                            </p:tav>
                                          </p:tavLst>
                                        </p:anim>
                                        <p:anim calcmode="lin" valueType="num" p14:bounceEnd="68000">
                                          <p:cBhvr additive="base">
                                            <p:cTn id="39" dur="1000" fill="hold"/>
                                            <p:tgtEl>
                                              <p:spTgt spid="51"/>
                                            </p:tgtEl>
                                            <p:attrNameLst>
                                              <p:attrName>ppt_y</p:attrName>
                                            </p:attrNameLst>
                                          </p:cBhvr>
                                          <p:tavLst>
                                            <p:tav tm="0">
                                              <p:val>
                                                <p:strVal val="#ppt_y"/>
                                              </p:val>
                                            </p:tav>
                                            <p:tav tm="100000">
                                              <p:val>
                                                <p:strVal val="#ppt_y"/>
                                              </p:val>
                                            </p:tav>
                                          </p:tavLst>
                                        </p:anim>
                                      </p:childTnLst>
                                    </p:cTn>
                                  </p:par>
                                  <p:par>
                                    <p:cTn id="40" presetID="2" presetClass="entr" presetSubtype="2" accel="59000" fill="hold" grpId="0" nodeType="withEffect" p14:presetBounceEnd="68000">
                                      <p:stCondLst>
                                        <p:cond delay="2500"/>
                                      </p:stCondLst>
                                      <p:childTnLst>
                                        <p:set>
                                          <p:cBhvr>
                                            <p:cTn id="41" dur="1" fill="hold">
                                              <p:stCondLst>
                                                <p:cond delay="0"/>
                                              </p:stCondLst>
                                            </p:cTn>
                                            <p:tgtEl>
                                              <p:spTgt spid="55"/>
                                            </p:tgtEl>
                                            <p:attrNameLst>
                                              <p:attrName>style.visibility</p:attrName>
                                            </p:attrNameLst>
                                          </p:cBhvr>
                                          <p:to>
                                            <p:strVal val="visible"/>
                                          </p:to>
                                        </p:set>
                                        <p:anim calcmode="lin" valueType="num" p14:bounceEnd="68000">
                                          <p:cBhvr additive="base">
                                            <p:cTn id="42" dur="1000" fill="hold"/>
                                            <p:tgtEl>
                                              <p:spTgt spid="55"/>
                                            </p:tgtEl>
                                            <p:attrNameLst>
                                              <p:attrName>ppt_x</p:attrName>
                                            </p:attrNameLst>
                                          </p:cBhvr>
                                          <p:tavLst>
                                            <p:tav tm="0">
                                              <p:val>
                                                <p:strVal val="1+#ppt_w/2"/>
                                              </p:val>
                                            </p:tav>
                                            <p:tav tm="100000">
                                              <p:val>
                                                <p:strVal val="#ppt_x"/>
                                              </p:val>
                                            </p:tav>
                                          </p:tavLst>
                                        </p:anim>
                                        <p:anim calcmode="lin" valueType="num" p14:bounceEnd="68000">
                                          <p:cBhvr additive="base">
                                            <p:cTn id="43" dur="1000" fill="hold"/>
                                            <p:tgtEl>
                                              <p:spTgt spid="55"/>
                                            </p:tgtEl>
                                            <p:attrNameLst>
                                              <p:attrName>ppt_y</p:attrName>
                                            </p:attrNameLst>
                                          </p:cBhvr>
                                          <p:tavLst>
                                            <p:tav tm="0">
                                              <p:val>
                                                <p:strVal val="#ppt_y"/>
                                              </p:val>
                                            </p:tav>
                                            <p:tav tm="100000">
                                              <p:val>
                                                <p:strVal val="#ppt_y"/>
                                              </p:val>
                                            </p:tav>
                                          </p:tavLst>
                                        </p:anim>
                                      </p:childTnLst>
                                    </p:cTn>
                                  </p:par>
                                  <p:par>
                                    <p:cTn id="44" presetID="2" presetClass="entr" presetSubtype="2" accel="59000" fill="hold" grpId="0" nodeType="withEffect" p14:presetBounceEnd="68000">
                                      <p:stCondLst>
                                        <p:cond delay="2750"/>
                                      </p:stCondLst>
                                      <p:childTnLst>
                                        <p:set>
                                          <p:cBhvr>
                                            <p:cTn id="45" dur="1" fill="hold">
                                              <p:stCondLst>
                                                <p:cond delay="0"/>
                                              </p:stCondLst>
                                            </p:cTn>
                                            <p:tgtEl>
                                              <p:spTgt spid="68"/>
                                            </p:tgtEl>
                                            <p:attrNameLst>
                                              <p:attrName>style.visibility</p:attrName>
                                            </p:attrNameLst>
                                          </p:cBhvr>
                                          <p:to>
                                            <p:strVal val="visible"/>
                                          </p:to>
                                        </p:set>
                                        <p:anim calcmode="lin" valueType="num" p14:bounceEnd="68000">
                                          <p:cBhvr additive="base">
                                            <p:cTn id="46" dur="1000" fill="hold"/>
                                            <p:tgtEl>
                                              <p:spTgt spid="68"/>
                                            </p:tgtEl>
                                            <p:attrNameLst>
                                              <p:attrName>ppt_x</p:attrName>
                                            </p:attrNameLst>
                                          </p:cBhvr>
                                          <p:tavLst>
                                            <p:tav tm="0">
                                              <p:val>
                                                <p:strVal val="1+#ppt_w/2"/>
                                              </p:val>
                                            </p:tav>
                                            <p:tav tm="100000">
                                              <p:val>
                                                <p:strVal val="#ppt_x"/>
                                              </p:val>
                                            </p:tav>
                                          </p:tavLst>
                                        </p:anim>
                                        <p:anim calcmode="lin" valueType="num" p14:bounceEnd="68000">
                                          <p:cBhvr additive="base">
                                            <p:cTn id="47" dur="1000" fill="hold"/>
                                            <p:tgtEl>
                                              <p:spTgt spid="68"/>
                                            </p:tgtEl>
                                            <p:attrNameLst>
                                              <p:attrName>ppt_y</p:attrName>
                                            </p:attrNameLst>
                                          </p:cBhvr>
                                          <p:tavLst>
                                            <p:tav tm="0">
                                              <p:val>
                                                <p:strVal val="#ppt_y"/>
                                              </p:val>
                                            </p:tav>
                                            <p:tav tm="100000">
                                              <p:val>
                                                <p:strVal val="#ppt_y"/>
                                              </p:val>
                                            </p:tav>
                                          </p:tavLst>
                                        </p:anim>
                                      </p:childTnLst>
                                    </p:cTn>
                                  </p:par>
                                  <p:par>
                                    <p:cTn id="48" presetID="2" presetClass="entr" presetSubtype="2" accel="59000" fill="hold" grpId="0" nodeType="withEffect" p14:presetBounceEnd="68000">
                                      <p:stCondLst>
                                        <p:cond delay="3000"/>
                                      </p:stCondLst>
                                      <p:childTnLst>
                                        <p:set>
                                          <p:cBhvr>
                                            <p:cTn id="49" dur="1" fill="hold">
                                              <p:stCondLst>
                                                <p:cond delay="0"/>
                                              </p:stCondLst>
                                            </p:cTn>
                                            <p:tgtEl>
                                              <p:spTgt spid="72"/>
                                            </p:tgtEl>
                                            <p:attrNameLst>
                                              <p:attrName>style.visibility</p:attrName>
                                            </p:attrNameLst>
                                          </p:cBhvr>
                                          <p:to>
                                            <p:strVal val="visible"/>
                                          </p:to>
                                        </p:set>
                                        <p:anim calcmode="lin" valueType="num" p14:bounceEnd="68000">
                                          <p:cBhvr additive="base">
                                            <p:cTn id="50" dur="1000" fill="hold"/>
                                            <p:tgtEl>
                                              <p:spTgt spid="72"/>
                                            </p:tgtEl>
                                            <p:attrNameLst>
                                              <p:attrName>ppt_x</p:attrName>
                                            </p:attrNameLst>
                                          </p:cBhvr>
                                          <p:tavLst>
                                            <p:tav tm="0">
                                              <p:val>
                                                <p:strVal val="1+#ppt_w/2"/>
                                              </p:val>
                                            </p:tav>
                                            <p:tav tm="100000">
                                              <p:val>
                                                <p:strVal val="#ppt_x"/>
                                              </p:val>
                                            </p:tav>
                                          </p:tavLst>
                                        </p:anim>
                                        <p:anim calcmode="lin" valueType="num" p14:bounceEnd="68000">
                                          <p:cBhvr additive="base">
                                            <p:cTn id="51" dur="1000" fill="hold"/>
                                            <p:tgtEl>
                                              <p:spTgt spid="72"/>
                                            </p:tgtEl>
                                            <p:attrNameLst>
                                              <p:attrName>ppt_y</p:attrName>
                                            </p:attrNameLst>
                                          </p:cBhvr>
                                          <p:tavLst>
                                            <p:tav tm="0">
                                              <p:val>
                                                <p:strVal val="#ppt_y"/>
                                              </p:val>
                                            </p:tav>
                                            <p:tav tm="100000">
                                              <p:val>
                                                <p:strVal val="#ppt_y"/>
                                              </p:val>
                                            </p:tav>
                                          </p:tavLst>
                                        </p:anim>
                                      </p:childTnLst>
                                    </p:cTn>
                                  </p:par>
                                  <p:par>
                                    <p:cTn id="52" presetID="10" presetClass="entr" presetSubtype="0" fill="hold" nodeType="withEffect">
                                      <p:stCondLst>
                                        <p:cond delay="175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2000"/>
                                            <p:tgtEl>
                                              <p:spTgt spid="78"/>
                                            </p:tgtEl>
                                          </p:cBhvr>
                                        </p:animEffect>
                                      </p:childTnLst>
                                    </p:cTn>
                                  </p:par>
                                  <p:par>
                                    <p:cTn id="55" presetID="10" presetClass="entr" presetSubtype="0" fill="hold" grpId="0" nodeType="withEffect">
                                      <p:stCondLst>
                                        <p:cond delay="275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childTnLst>
                                    </p:cTn>
                                  </p:par>
                                  <p:par>
                                    <p:cTn id="58" presetID="10" presetClass="entr" presetSubtype="0" fill="hold" grpId="0" nodeType="withEffect">
                                      <p:stCondLst>
                                        <p:cond delay="30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childTnLst>
                                    </p:cTn>
                                  </p:par>
                                  <p:par>
                                    <p:cTn id="61" presetID="10" presetClass="entr" presetSubtype="0" fill="hold" grpId="0" nodeType="withEffect">
                                      <p:stCondLst>
                                        <p:cond delay="325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1000"/>
                                            <p:tgtEl>
                                              <p:spTgt spid="62"/>
                                            </p:tgtEl>
                                          </p:cBhvr>
                                        </p:animEffect>
                                      </p:childTnLst>
                                    </p:cTn>
                                  </p:par>
                                  <p:par>
                                    <p:cTn id="64" presetID="10" presetClass="entr" presetSubtype="0" fill="hold" grpId="0" nodeType="withEffect">
                                      <p:stCondLst>
                                        <p:cond delay="350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1000"/>
                                            <p:tgtEl>
                                              <p:spTgt spid="63"/>
                                            </p:tgtEl>
                                          </p:cBhvr>
                                        </p:animEffect>
                                      </p:childTnLst>
                                    </p:cTn>
                                  </p:par>
                                  <p:par>
                                    <p:cTn id="67" presetID="10" presetClass="entr" presetSubtype="0" fill="hold" grpId="0" nodeType="withEffect">
                                      <p:stCondLst>
                                        <p:cond delay="375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childTnLst>
                                    </p:cTn>
                                  </p:par>
                                  <p:par>
                                    <p:cTn id="70" presetID="10" presetClass="entr" presetSubtype="0" fill="hold" grpId="0" nodeType="withEffect">
                                      <p:stCondLst>
                                        <p:cond delay="275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par>
                                    <p:cTn id="73" presetID="10" presetClass="entr" presetSubtype="0" fill="hold" grpId="0" nodeType="withEffect">
                                      <p:stCondLst>
                                        <p:cond delay="300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par>
                                    <p:cTn id="76" presetID="10" presetClass="entr" presetSubtype="0" fill="hold" grpId="0" nodeType="withEffect">
                                      <p:stCondLst>
                                        <p:cond delay="325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par>
                                    <p:cTn id="79" presetID="10" presetClass="entr" presetSubtype="0" fill="hold" grpId="0" nodeType="withEffect">
                                      <p:stCondLst>
                                        <p:cond delay="350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500"/>
                                            <p:tgtEl>
                                              <p:spTgt spid="69"/>
                                            </p:tgtEl>
                                          </p:cBhvr>
                                        </p:animEffect>
                                      </p:childTnLst>
                                    </p:cTn>
                                  </p:par>
                                  <p:par>
                                    <p:cTn id="82" presetID="10" presetClass="entr" presetSubtype="0" fill="hold" grpId="0" nodeType="withEffect">
                                      <p:stCondLst>
                                        <p:cond delay="375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54" grpId="0" animBg="1"/>
          <p:bldP spid="47" grpId="0"/>
          <p:bldP spid="51" grpId="0" animBg="1"/>
          <p:bldP spid="52" grpId="0"/>
          <p:bldP spid="55" grpId="0" animBg="1"/>
          <p:bldP spid="65" grpId="0"/>
          <p:bldP spid="68" grpId="0" animBg="1"/>
          <p:bldP spid="69" grpId="0"/>
          <p:bldP spid="72" grpId="0" animBg="1"/>
          <p:bldP spid="75" grpId="0"/>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 presetClass="entr" presetSubtype="4" decel="100000" fill="hold" nodeType="withEffect">
                                      <p:stCondLst>
                                        <p:cond delay="500"/>
                                      </p:stCondLst>
                                      <p:childTnLst>
                                        <p:set>
                                          <p:cBhvr>
                                            <p:cTn id="9" dur="1" fill="hold">
                                              <p:stCondLst>
                                                <p:cond delay="0"/>
                                              </p:stCondLst>
                                            </p:cTn>
                                            <p:tgtEl>
                                              <p:spTgt spid="50"/>
                                            </p:tgtEl>
                                            <p:attrNameLst>
                                              <p:attrName>style.visibility</p:attrName>
                                            </p:attrNameLst>
                                          </p:cBhvr>
                                          <p:to>
                                            <p:strVal val="visible"/>
                                          </p:to>
                                        </p:set>
                                        <p:anim calcmode="lin" valueType="num">
                                          <p:cBhvr additive="base">
                                            <p:cTn id="10" dur="1250" fill="hold"/>
                                            <p:tgtEl>
                                              <p:spTgt spid="50"/>
                                            </p:tgtEl>
                                            <p:attrNameLst>
                                              <p:attrName>ppt_x</p:attrName>
                                            </p:attrNameLst>
                                          </p:cBhvr>
                                          <p:tavLst>
                                            <p:tav tm="0">
                                              <p:val>
                                                <p:strVal val="#ppt_x"/>
                                              </p:val>
                                            </p:tav>
                                            <p:tav tm="100000">
                                              <p:val>
                                                <p:strVal val="#ppt_x"/>
                                              </p:val>
                                            </p:tav>
                                          </p:tavLst>
                                        </p:anim>
                                        <p:anim calcmode="lin" valueType="num">
                                          <p:cBhvr additive="base">
                                            <p:cTn id="11" dur="1250" fill="hold"/>
                                            <p:tgtEl>
                                              <p:spTgt spid="50"/>
                                            </p:tgtEl>
                                            <p:attrNameLst>
                                              <p:attrName>ppt_y</p:attrName>
                                            </p:attrNameLst>
                                          </p:cBhvr>
                                          <p:tavLst>
                                            <p:tav tm="0">
                                              <p:val>
                                                <p:strVal val="1+#ppt_h/2"/>
                                              </p:val>
                                            </p:tav>
                                            <p:tav tm="100000">
                                              <p:val>
                                                <p:strVal val="#ppt_y"/>
                                              </p:val>
                                            </p:tav>
                                          </p:tavLst>
                                        </p:anim>
                                      </p:childTnLst>
                                    </p:cTn>
                                  </p:par>
                                  <p:par>
                                    <p:cTn id="12" presetID="2" presetClass="entr" presetSubtype="8" decel="100000"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2000" fill="hold"/>
                                            <p:tgtEl>
                                              <p:spTgt spid="44"/>
                                            </p:tgtEl>
                                            <p:attrNameLst>
                                              <p:attrName>ppt_x</p:attrName>
                                            </p:attrNameLst>
                                          </p:cBhvr>
                                          <p:tavLst>
                                            <p:tav tm="0">
                                              <p:val>
                                                <p:strVal val="0-#ppt_w/2"/>
                                              </p:val>
                                            </p:tav>
                                            <p:tav tm="100000">
                                              <p:val>
                                                <p:strVal val="#ppt_x"/>
                                              </p:val>
                                            </p:tav>
                                          </p:tavLst>
                                        </p:anim>
                                        <p:anim calcmode="lin" valueType="num">
                                          <p:cBhvr additive="base">
                                            <p:cTn id="15" dur="2000" fill="hold"/>
                                            <p:tgtEl>
                                              <p:spTgt spid="44"/>
                                            </p:tgtEl>
                                            <p:attrNameLst>
                                              <p:attrName>ppt_y</p:attrName>
                                            </p:attrNameLst>
                                          </p:cBhvr>
                                          <p:tavLst>
                                            <p:tav tm="0">
                                              <p:val>
                                                <p:strVal val="#ppt_y"/>
                                              </p:val>
                                            </p:tav>
                                            <p:tav tm="100000">
                                              <p:val>
                                                <p:strVal val="#ppt_y"/>
                                              </p:val>
                                            </p:tav>
                                          </p:tavLst>
                                        </p:anim>
                                      </p:childTnLst>
                                    </p:cTn>
                                  </p:par>
                                  <p:par>
                                    <p:cTn id="16" presetID="2" presetClass="entr" presetSubtype="2" decel="10000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2000" fill="hold"/>
                                            <p:tgtEl>
                                              <p:spTgt spid="46"/>
                                            </p:tgtEl>
                                            <p:attrNameLst>
                                              <p:attrName>ppt_x</p:attrName>
                                            </p:attrNameLst>
                                          </p:cBhvr>
                                          <p:tavLst>
                                            <p:tav tm="0">
                                              <p:val>
                                                <p:strVal val="1+#ppt_w/2"/>
                                              </p:val>
                                            </p:tav>
                                            <p:tav tm="100000">
                                              <p:val>
                                                <p:strVal val="#ppt_x"/>
                                              </p:val>
                                            </p:tav>
                                          </p:tavLst>
                                        </p:anim>
                                        <p:anim calcmode="lin" valueType="num">
                                          <p:cBhvr additive="base">
                                            <p:cTn id="19" dur="2000" fill="hold"/>
                                            <p:tgtEl>
                                              <p:spTgt spid="46"/>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15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childTnLst>
                                    </p:cTn>
                                  </p:par>
                                  <p:par>
                                    <p:cTn id="26" presetID="10" presetClass="entr" presetSubtype="0" fill="hold" nodeType="withEffect">
                                      <p:stCondLst>
                                        <p:cond delay="225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1000"/>
                                            <p:tgtEl>
                                              <p:spTgt spid="118"/>
                                            </p:tgtEl>
                                          </p:cBhvr>
                                        </p:animEffect>
                                      </p:childTnLst>
                                    </p:cTn>
                                  </p:par>
                                  <p:par>
                                    <p:cTn id="29" presetID="10" presetClass="entr" presetSubtype="0" fill="hold" nodeType="withEffect">
                                      <p:stCondLst>
                                        <p:cond delay="2250"/>
                                      </p:stCondLst>
                                      <p:childTnLst>
                                        <p:set>
                                          <p:cBhvr>
                                            <p:cTn id="30" dur="1" fill="hold">
                                              <p:stCondLst>
                                                <p:cond delay="0"/>
                                              </p:stCondLst>
                                            </p:cTn>
                                            <p:tgtEl>
                                              <p:spTgt spid="121"/>
                                            </p:tgtEl>
                                            <p:attrNameLst>
                                              <p:attrName>style.visibility</p:attrName>
                                            </p:attrNameLst>
                                          </p:cBhvr>
                                          <p:to>
                                            <p:strVal val="visible"/>
                                          </p:to>
                                        </p:set>
                                        <p:animEffect transition="in" filter="fade">
                                          <p:cBhvr>
                                            <p:cTn id="31" dur="1000"/>
                                            <p:tgtEl>
                                              <p:spTgt spid="121"/>
                                            </p:tgtEl>
                                          </p:cBhvr>
                                        </p:animEffect>
                                      </p:childTnLst>
                                    </p:cTn>
                                  </p:par>
                                  <p:par>
                                    <p:cTn id="32" presetID="2" presetClass="entr" presetSubtype="2" accel="59000" fill="hold" grpId="0" nodeType="withEffect">
                                      <p:stCondLst>
                                        <p:cond delay="20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1000" fill="hold"/>
                                            <p:tgtEl>
                                              <p:spTgt spid="54"/>
                                            </p:tgtEl>
                                            <p:attrNameLst>
                                              <p:attrName>ppt_x</p:attrName>
                                            </p:attrNameLst>
                                          </p:cBhvr>
                                          <p:tavLst>
                                            <p:tav tm="0">
                                              <p:val>
                                                <p:strVal val="1+#ppt_w/2"/>
                                              </p:val>
                                            </p:tav>
                                            <p:tav tm="100000">
                                              <p:val>
                                                <p:strVal val="#ppt_x"/>
                                              </p:val>
                                            </p:tav>
                                          </p:tavLst>
                                        </p:anim>
                                        <p:anim calcmode="lin" valueType="num">
                                          <p:cBhvr additive="base">
                                            <p:cTn id="35" dur="1000" fill="hold"/>
                                            <p:tgtEl>
                                              <p:spTgt spid="54"/>
                                            </p:tgtEl>
                                            <p:attrNameLst>
                                              <p:attrName>ppt_y</p:attrName>
                                            </p:attrNameLst>
                                          </p:cBhvr>
                                          <p:tavLst>
                                            <p:tav tm="0">
                                              <p:val>
                                                <p:strVal val="#ppt_y"/>
                                              </p:val>
                                            </p:tav>
                                            <p:tav tm="100000">
                                              <p:val>
                                                <p:strVal val="#ppt_y"/>
                                              </p:val>
                                            </p:tav>
                                          </p:tavLst>
                                        </p:anim>
                                      </p:childTnLst>
                                    </p:cTn>
                                  </p:par>
                                  <p:par>
                                    <p:cTn id="36" presetID="2" presetClass="entr" presetSubtype="2" accel="59000" fill="hold" grpId="0" nodeType="withEffect">
                                      <p:stCondLst>
                                        <p:cond delay="225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1000" fill="hold"/>
                                            <p:tgtEl>
                                              <p:spTgt spid="51"/>
                                            </p:tgtEl>
                                            <p:attrNameLst>
                                              <p:attrName>ppt_x</p:attrName>
                                            </p:attrNameLst>
                                          </p:cBhvr>
                                          <p:tavLst>
                                            <p:tav tm="0">
                                              <p:val>
                                                <p:strVal val="1+#ppt_w/2"/>
                                              </p:val>
                                            </p:tav>
                                            <p:tav tm="100000">
                                              <p:val>
                                                <p:strVal val="#ppt_x"/>
                                              </p:val>
                                            </p:tav>
                                          </p:tavLst>
                                        </p:anim>
                                        <p:anim calcmode="lin" valueType="num">
                                          <p:cBhvr additive="base">
                                            <p:cTn id="39" dur="1000" fill="hold"/>
                                            <p:tgtEl>
                                              <p:spTgt spid="51"/>
                                            </p:tgtEl>
                                            <p:attrNameLst>
                                              <p:attrName>ppt_y</p:attrName>
                                            </p:attrNameLst>
                                          </p:cBhvr>
                                          <p:tavLst>
                                            <p:tav tm="0">
                                              <p:val>
                                                <p:strVal val="#ppt_y"/>
                                              </p:val>
                                            </p:tav>
                                            <p:tav tm="100000">
                                              <p:val>
                                                <p:strVal val="#ppt_y"/>
                                              </p:val>
                                            </p:tav>
                                          </p:tavLst>
                                        </p:anim>
                                      </p:childTnLst>
                                    </p:cTn>
                                  </p:par>
                                  <p:par>
                                    <p:cTn id="40" presetID="2" presetClass="entr" presetSubtype="2" accel="59000" fill="hold" grpId="0" nodeType="withEffect">
                                      <p:stCondLst>
                                        <p:cond delay="250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1+#ppt_w/2"/>
                                              </p:val>
                                            </p:tav>
                                            <p:tav tm="100000">
                                              <p:val>
                                                <p:strVal val="#ppt_x"/>
                                              </p:val>
                                            </p:tav>
                                          </p:tavLst>
                                        </p:anim>
                                        <p:anim calcmode="lin" valueType="num">
                                          <p:cBhvr additive="base">
                                            <p:cTn id="43" dur="1000" fill="hold"/>
                                            <p:tgtEl>
                                              <p:spTgt spid="55"/>
                                            </p:tgtEl>
                                            <p:attrNameLst>
                                              <p:attrName>ppt_y</p:attrName>
                                            </p:attrNameLst>
                                          </p:cBhvr>
                                          <p:tavLst>
                                            <p:tav tm="0">
                                              <p:val>
                                                <p:strVal val="#ppt_y"/>
                                              </p:val>
                                            </p:tav>
                                            <p:tav tm="100000">
                                              <p:val>
                                                <p:strVal val="#ppt_y"/>
                                              </p:val>
                                            </p:tav>
                                          </p:tavLst>
                                        </p:anim>
                                      </p:childTnLst>
                                    </p:cTn>
                                  </p:par>
                                  <p:par>
                                    <p:cTn id="44" presetID="2" presetClass="entr" presetSubtype="2" accel="59000" fill="hold" grpId="0" nodeType="withEffect">
                                      <p:stCondLst>
                                        <p:cond delay="2750"/>
                                      </p:stCondLst>
                                      <p:childTnLst>
                                        <p:set>
                                          <p:cBhvr>
                                            <p:cTn id="45" dur="1" fill="hold">
                                              <p:stCondLst>
                                                <p:cond delay="0"/>
                                              </p:stCondLst>
                                            </p:cTn>
                                            <p:tgtEl>
                                              <p:spTgt spid="68"/>
                                            </p:tgtEl>
                                            <p:attrNameLst>
                                              <p:attrName>style.visibility</p:attrName>
                                            </p:attrNameLst>
                                          </p:cBhvr>
                                          <p:to>
                                            <p:strVal val="visible"/>
                                          </p:to>
                                        </p:set>
                                        <p:anim calcmode="lin" valueType="num">
                                          <p:cBhvr additive="base">
                                            <p:cTn id="46" dur="1000" fill="hold"/>
                                            <p:tgtEl>
                                              <p:spTgt spid="68"/>
                                            </p:tgtEl>
                                            <p:attrNameLst>
                                              <p:attrName>ppt_x</p:attrName>
                                            </p:attrNameLst>
                                          </p:cBhvr>
                                          <p:tavLst>
                                            <p:tav tm="0">
                                              <p:val>
                                                <p:strVal val="1+#ppt_w/2"/>
                                              </p:val>
                                            </p:tav>
                                            <p:tav tm="100000">
                                              <p:val>
                                                <p:strVal val="#ppt_x"/>
                                              </p:val>
                                            </p:tav>
                                          </p:tavLst>
                                        </p:anim>
                                        <p:anim calcmode="lin" valueType="num">
                                          <p:cBhvr additive="base">
                                            <p:cTn id="47" dur="1000" fill="hold"/>
                                            <p:tgtEl>
                                              <p:spTgt spid="68"/>
                                            </p:tgtEl>
                                            <p:attrNameLst>
                                              <p:attrName>ppt_y</p:attrName>
                                            </p:attrNameLst>
                                          </p:cBhvr>
                                          <p:tavLst>
                                            <p:tav tm="0">
                                              <p:val>
                                                <p:strVal val="#ppt_y"/>
                                              </p:val>
                                            </p:tav>
                                            <p:tav tm="100000">
                                              <p:val>
                                                <p:strVal val="#ppt_y"/>
                                              </p:val>
                                            </p:tav>
                                          </p:tavLst>
                                        </p:anim>
                                      </p:childTnLst>
                                    </p:cTn>
                                  </p:par>
                                  <p:par>
                                    <p:cTn id="48" presetID="2" presetClass="entr" presetSubtype="2" accel="59000" fill="hold" grpId="0" nodeType="withEffect">
                                      <p:stCondLst>
                                        <p:cond delay="30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1000" fill="hold"/>
                                            <p:tgtEl>
                                              <p:spTgt spid="72"/>
                                            </p:tgtEl>
                                            <p:attrNameLst>
                                              <p:attrName>ppt_x</p:attrName>
                                            </p:attrNameLst>
                                          </p:cBhvr>
                                          <p:tavLst>
                                            <p:tav tm="0">
                                              <p:val>
                                                <p:strVal val="1+#ppt_w/2"/>
                                              </p:val>
                                            </p:tav>
                                            <p:tav tm="100000">
                                              <p:val>
                                                <p:strVal val="#ppt_x"/>
                                              </p:val>
                                            </p:tav>
                                          </p:tavLst>
                                        </p:anim>
                                        <p:anim calcmode="lin" valueType="num">
                                          <p:cBhvr additive="base">
                                            <p:cTn id="51" dur="1000" fill="hold"/>
                                            <p:tgtEl>
                                              <p:spTgt spid="72"/>
                                            </p:tgtEl>
                                            <p:attrNameLst>
                                              <p:attrName>ppt_y</p:attrName>
                                            </p:attrNameLst>
                                          </p:cBhvr>
                                          <p:tavLst>
                                            <p:tav tm="0">
                                              <p:val>
                                                <p:strVal val="#ppt_y"/>
                                              </p:val>
                                            </p:tav>
                                            <p:tav tm="100000">
                                              <p:val>
                                                <p:strVal val="#ppt_y"/>
                                              </p:val>
                                            </p:tav>
                                          </p:tavLst>
                                        </p:anim>
                                      </p:childTnLst>
                                    </p:cTn>
                                  </p:par>
                                  <p:par>
                                    <p:cTn id="52" presetID="10" presetClass="entr" presetSubtype="0" fill="hold" nodeType="withEffect">
                                      <p:stCondLst>
                                        <p:cond delay="175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2000"/>
                                            <p:tgtEl>
                                              <p:spTgt spid="78"/>
                                            </p:tgtEl>
                                          </p:cBhvr>
                                        </p:animEffect>
                                      </p:childTnLst>
                                    </p:cTn>
                                  </p:par>
                                  <p:par>
                                    <p:cTn id="55" presetID="10" presetClass="entr" presetSubtype="0" fill="hold" grpId="0" nodeType="withEffect">
                                      <p:stCondLst>
                                        <p:cond delay="275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childTnLst>
                                    </p:cTn>
                                  </p:par>
                                  <p:par>
                                    <p:cTn id="58" presetID="10" presetClass="entr" presetSubtype="0" fill="hold" grpId="0" nodeType="withEffect">
                                      <p:stCondLst>
                                        <p:cond delay="30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childTnLst>
                                    </p:cTn>
                                  </p:par>
                                  <p:par>
                                    <p:cTn id="61" presetID="10" presetClass="entr" presetSubtype="0" fill="hold" grpId="0" nodeType="withEffect">
                                      <p:stCondLst>
                                        <p:cond delay="325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1000"/>
                                            <p:tgtEl>
                                              <p:spTgt spid="62"/>
                                            </p:tgtEl>
                                          </p:cBhvr>
                                        </p:animEffect>
                                      </p:childTnLst>
                                    </p:cTn>
                                  </p:par>
                                  <p:par>
                                    <p:cTn id="64" presetID="10" presetClass="entr" presetSubtype="0" fill="hold" grpId="0" nodeType="withEffect">
                                      <p:stCondLst>
                                        <p:cond delay="350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1000"/>
                                            <p:tgtEl>
                                              <p:spTgt spid="63"/>
                                            </p:tgtEl>
                                          </p:cBhvr>
                                        </p:animEffect>
                                      </p:childTnLst>
                                    </p:cTn>
                                  </p:par>
                                  <p:par>
                                    <p:cTn id="67" presetID="10" presetClass="entr" presetSubtype="0" fill="hold" grpId="0" nodeType="withEffect">
                                      <p:stCondLst>
                                        <p:cond delay="375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childTnLst>
                                    </p:cTn>
                                  </p:par>
                                  <p:par>
                                    <p:cTn id="70" presetID="10" presetClass="entr" presetSubtype="0" fill="hold" grpId="0" nodeType="withEffect">
                                      <p:stCondLst>
                                        <p:cond delay="275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par>
                                    <p:cTn id="73" presetID="10" presetClass="entr" presetSubtype="0" fill="hold" grpId="0" nodeType="withEffect">
                                      <p:stCondLst>
                                        <p:cond delay="300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par>
                                    <p:cTn id="76" presetID="10" presetClass="entr" presetSubtype="0" fill="hold" grpId="0" nodeType="withEffect">
                                      <p:stCondLst>
                                        <p:cond delay="325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par>
                                    <p:cTn id="79" presetID="10" presetClass="entr" presetSubtype="0" fill="hold" grpId="0" nodeType="withEffect">
                                      <p:stCondLst>
                                        <p:cond delay="350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500"/>
                                            <p:tgtEl>
                                              <p:spTgt spid="69"/>
                                            </p:tgtEl>
                                          </p:cBhvr>
                                        </p:animEffect>
                                      </p:childTnLst>
                                    </p:cTn>
                                  </p:par>
                                  <p:par>
                                    <p:cTn id="82" presetID="10" presetClass="entr" presetSubtype="0" fill="hold" grpId="0" nodeType="withEffect">
                                      <p:stCondLst>
                                        <p:cond delay="375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0" grpId="0"/>
          <p:bldP spid="61" grpId="0"/>
          <p:bldP spid="62" grpId="0"/>
          <p:bldP spid="63" grpId="0"/>
          <p:bldP spid="64" grpId="0"/>
          <p:bldP spid="42" grpId="0"/>
          <p:bldP spid="54" grpId="0" animBg="1"/>
          <p:bldP spid="47" grpId="0"/>
          <p:bldP spid="51" grpId="0" animBg="1"/>
          <p:bldP spid="52" grpId="0"/>
          <p:bldP spid="55" grpId="0" animBg="1"/>
          <p:bldP spid="65" grpId="0"/>
          <p:bldP spid="68" grpId="0" animBg="1"/>
          <p:bldP spid="69" grpId="0"/>
          <p:bldP spid="72" grpId="0" animBg="1"/>
          <p:bldP spid="7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magem 1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76" cy="6858014"/>
          </a:xfrm>
          <a:prstGeom prst="rect">
            <a:avLst/>
          </a:prstGeom>
        </p:spPr>
      </p:pic>
      <p:sp>
        <p:nvSpPr>
          <p:cNvPr id="79" name="Retângulo 78"/>
          <p:cNvSpPr/>
          <p:nvPr/>
        </p:nvSpPr>
        <p:spPr>
          <a:xfrm>
            <a:off x="6546185" y="2398447"/>
            <a:ext cx="3863438" cy="523220"/>
          </a:xfrm>
          <a:prstGeom prst="rect">
            <a:avLst/>
          </a:prstGeom>
        </p:spPr>
        <p:txBody>
          <a:bodyPr wrap="square">
            <a:spAutoFit/>
          </a:bodyPr>
          <a:lstStyle/>
          <a:p>
            <a:r>
              <a:rPr lang="pt-BR" sz="1400" dirty="0">
                <a:solidFill>
                  <a:schemeClr val="bg1"/>
                </a:solidFill>
                <a:latin typeface="Segoe UI" panose="020B0502040204020203" pitchFamily="34" charset="0"/>
                <a:cs typeface="Segoe UI" panose="020B0502040204020203" pitchFamily="34" charset="0"/>
              </a:rPr>
              <a:t>Para saber como passar mais </a:t>
            </a:r>
            <a:br>
              <a:rPr lang="pt-BR" sz="1400" dirty="0">
                <a:solidFill>
                  <a:schemeClr val="bg1"/>
                </a:solidFill>
                <a:latin typeface="Segoe UI" panose="020B0502040204020203" pitchFamily="34" charset="0"/>
                <a:cs typeface="Segoe UI" panose="020B0502040204020203" pitchFamily="34" charset="0"/>
              </a:rPr>
            </a:br>
            <a:r>
              <a:rPr lang="pt-BR" sz="1400" dirty="0">
                <a:solidFill>
                  <a:schemeClr val="bg1"/>
                </a:solidFill>
                <a:latin typeface="Segoe UI" panose="020B0502040204020203" pitchFamily="34" charset="0"/>
                <a:cs typeface="Segoe UI" panose="020B0502040204020203" pitchFamily="34" charset="0"/>
              </a:rPr>
              <a:t>credibilidade ao se apresentar:</a:t>
            </a:r>
          </a:p>
        </p:txBody>
      </p:sp>
      <p:sp>
        <p:nvSpPr>
          <p:cNvPr id="80" name="Retângulo 79"/>
          <p:cNvSpPr/>
          <p:nvPr/>
        </p:nvSpPr>
        <p:spPr>
          <a:xfrm>
            <a:off x="6546185" y="3277221"/>
            <a:ext cx="2958033" cy="523220"/>
          </a:xfrm>
          <a:prstGeom prst="rect">
            <a:avLst/>
          </a:prstGeom>
        </p:spPr>
        <p:txBody>
          <a:bodyPr wrap="square">
            <a:spAutoFit/>
          </a:bodyPr>
          <a:lstStyle/>
          <a:p>
            <a:r>
              <a:rPr lang="pt-BR" sz="1400" dirty="0">
                <a:solidFill>
                  <a:schemeClr val="bg1"/>
                </a:solidFill>
                <a:latin typeface="Segoe UI" panose="020B0502040204020203" pitchFamily="34" charset="0"/>
                <a:cs typeface="Segoe UI" panose="020B0502040204020203" pitchFamily="34" charset="0"/>
              </a:rPr>
              <a:t>Para aprender a construir narrativas que engajam:</a:t>
            </a: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014" y="2632031"/>
            <a:ext cx="3436979" cy="3252141"/>
          </a:xfrm>
          <a:prstGeom prst="rect">
            <a:avLst/>
          </a:prstGeom>
        </p:spPr>
      </p:pic>
      <p:pic>
        <p:nvPicPr>
          <p:cNvPr id="118" name="Imagem 117"/>
          <p:cNvPicPr>
            <a:picLocks noChangeAspect="1"/>
          </p:cNvPicPr>
          <p:nvPr/>
        </p:nvPicPr>
        <p:blipFill rotWithShape="1">
          <a:blip r:embed="rId4">
            <a:extLst>
              <a:ext uri="{28A0092B-C50C-407E-A947-70E740481C1C}">
                <a14:useLocalDpi xmlns:a14="http://schemas.microsoft.com/office/drawing/2010/main" val="0"/>
              </a:ext>
            </a:extLst>
          </a:blip>
          <a:srcRect l="-2"/>
          <a:stretch/>
        </p:blipFill>
        <p:spPr>
          <a:xfrm>
            <a:off x="48118" y="1550491"/>
            <a:ext cx="5856524" cy="627172"/>
          </a:xfrm>
          <a:prstGeom prst="rect">
            <a:avLst/>
          </a:prstGeom>
        </p:spPr>
      </p:pic>
      <p:sp>
        <p:nvSpPr>
          <p:cNvPr id="119" name="Retângulo 118"/>
          <p:cNvSpPr/>
          <p:nvPr/>
        </p:nvSpPr>
        <p:spPr>
          <a:xfrm>
            <a:off x="638545" y="981130"/>
            <a:ext cx="6188201" cy="374688"/>
          </a:xfrm>
          <a:prstGeom prst="rect">
            <a:avLst/>
          </a:prstGeom>
          <a:gradFill>
            <a:gsLst>
              <a:gs pos="49000">
                <a:srgbClr val="FFB100"/>
              </a:gs>
              <a:gs pos="50000">
                <a:srgbClr val="FFBF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1" name="Conector reto 120"/>
          <p:cNvCxnSpPr>
            <a:cxnSpLocks/>
          </p:cNvCxnSpPr>
          <p:nvPr/>
        </p:nvCxnSpPr>
        <p:spPr>
          <a:xfrm flipH="1">
            <a:off x="10738338" y="2628448"/>
            <a:ext cx="145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2" name="Elipse 121"/>
          <p:cNvSpPr/>
          <p:nvPr/>
        </p:nvSpPr>
        <p:spPr>
          <a:xfrm rot="10800000">
            <a:off x="10420837" y="2461533"/>
            <a:ext cx="317500" cy="317500"/>
          </a:xfrm>
          <a:prstGeom prst="ellips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chemeClr val="bg1"/>
              </a:solidFill>
              <a:effectLst/>
              <a:uLnTx/>
              <a:uFillTx/>
              <a:latin typeface="Segoe UI" panose="020B0502040204020203" pitchFamily="34" charset="0"/>
              <a:cs typeface="Segoe UI" panose="020B0502040204020203" pitchFamily="34" charset="0"/>
            </a:endParaRPr>
          </a:p>
        </p:txBody>
      </p:sp>
      <p:sp>
        <p:nvSpPr>
          <p:cNvPr id="123" name="Elipse 122"/>
          <p:cNvSpPr/>
          <p:nvPr/>
        </p:nvSpPr>
        <p:spPr>
          <a:xfrm rot="10800000" flipV="1">
            <a:off x="10535137" y="2572973"/>
            <a:ext cx="94620" cy="94620"/>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chemeClr val="bg1"/>
              </a:solidFill>
              <a:effectLst/>
              <a:uLnTx/>
              <a:uFillTx/>
              <a:latin typeface="Segoe UI" panose="020B0502040204020203" pitchFamily="34" charset="0"/>
              <a:cs typeface="Segoe UI" panose="020B0502040204020203" pitchFamily="34" charset="0"/>
            </a:endParaRPr>
          </a:p>
        </p:txBody>
      </p:sp>
      <p:cxnSp>
        <p:nvCxnSpPr>
          <p:cNvPr id="124" name="Conector reto 123"/>
          <p:cNvCxnSpPr>
            <a:cxnSpLocks/>
          </p:cNvCxnSpPr>
          <p:nvPr/>
        </p:nvCxnSpPr>
        <p:spPr>
          <a:xfrm flipH="1">
            <a:off x="10738338" y="3537606"/>
            <a:ext cx="145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5" name="Elipse 124"/>
          <p:cNvSpPr/>
          <p:nvPr/>
        </p:nvSpPr>
        <p:spPr>
          <a:xfrm rot="10800000">
            <a:off x="10420837" y="3370691"/>
            <a:ext cx="317500" cy="317500"/>
          </a:xfrm>
          <a:prstGeom prst="ellips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chemeClr val="bg1"/>
              </a:solidFill>
              <a:effectLst/>
              <a:uLnTx/>
              <a:uFillTx/>
              <a:latin typeface="Segoe UI" panose="020B0502040204020203" pitchFamily="34" charset="0"/>
              <a:cs typeface="Segoe UI" panose="020B0502040204020203" pitchFamily="34" charset="0"/>
            </a:endParaRPr>
          </a:p>
        </p:txBody>
      </p:sp>
      <p:sp>
        <p:nvSpPr>
          <p:cNvPr id="126" name="Elipse 125"/>
          <p:cNvSpPr/>
          <p:nvPr/>
        </p:nvSpPr>
        <p:spPr>
          <a:xfrm rot="10800000" flipV="1">
            <a:off x="10535137" y="3482131"/>
            <a:ext cx="94620" cy="94620"/>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chemeClr val="bg1"/>
              </a:solidFill>
              <a:effectLst/>
              <a:uLnTx/>
              <a:uFillTx/>
              <a:latin typeface="Segoe UI" panose="020B0502040204020203" pitchFamily="34" charset="0"/>
              <a:cs typeface="Segoe UI" panose="020B0502040204020203" pitchFamily="34" charset="0"/>
            </a:endParaRPr>
          </a:p>
        </p:txBody>
      </p:sp>
      <p:sp>
        <p:nvSpPr>
          <p:cNvPr id="135" name="Retângulo 134"/>
          <p:cNvSpPr/>
          <p:nvPr/>
        </p:nvSpPr>
        <p:spPr>
          <a:xfrm>
            <a:off x="6669961" y="2914191"/>
            <a:ext cx="2463120" cy="223221"/>
          </a:xfrm>
          <a:prstGeom prst="rect">
            <a:avLst/>
          </a:prstGeom>
          <a:gradFill>
            <a:gsLst>
              <a:gs pos="49000">
                <a:srgbClr val="FFB100"/>
              </a:gs>
              <a:gs pos="50000">
                <a:srgbClr val="FFBF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Título 1"/>
          <p:cNvSpPr txBox="1">
            <a:spLocks/>
          </p:cNvSpPr>
          <p:nvPr/>
        </p:nvSpPr>
        <p:spPr>
          <a:xfrm>
            <a:off x="547615" y="504382"/>
            <a:ext cx="5357027" cy="486287"/>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lnSpc>
                <a:spcPct val="80000"/>
              </a:lnSpc>
              <a:defRPr/>
            </a:pPr>
            <a:r>
              <a:rPr lang="pt-BR" sz="3200" i="1"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QUER SE TORNAR </a:t>
            </a:r>
          </a:p>
        </p:txBody>
      </p:sp>
      <p:sp>
        <p:nvSpPr>
          <p:cNvPr id="134" name="Título 1"/>
          <p:cNvSpPr txBox="1">
            <a:spLocks/>
          </p:cNvSpPr>
          <p:nvPr/>
        </p:nvSpPr>
        <p:spPr>
          <a:xfrm>
            <a:off x="793586" y="939742"/>
            <a:ext cx="10225136" cy="437043"/>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lnSpc>
                <a:spcPct val="80000"/>
              </a:lnSpc>
              <a:defRPr/>
            </a:pPr>
            <a:r>
              <a:rPr lang="pt-BR" sz="2800" i="1" spc="800" dirty="0">
                <a:latin typeface="Times New Roman" panose="02020603050405020304" pitchFamily="18" charset="0"/>
                <a:ea typeface="ＭＳ Ｐゴシック" panose="020B0600070205080204" pitchFamily="34" charset="-128"/>
                <a:cs typeface="Times New Roman" panose="02020603050405020304" pitchFamily="18" charset="0"/>
              </a:rPr>
              <a:t>um comunicador melhor?</a:t>
            </a:r>
          </a:p>
        </p:txBody>
      </p:sp>
      <p:sp>
        <p:nvSpPr>
          <p:cNvPr id="136" name="Retângulo 135"/>
          <p:cNvSpPr/>
          <p:nvPr/>
        </p:nvSpPr>
        <p:spPr>
          <a:xfrm>
            <a:off x="6731352" y="2874165"/>
            <a:ext cx="2256772" cy="307777"/>
          </a:xfrm>
          <a:prstGeom prst="rect">
            <a:avLst/>
          </a:prstGeom>
        </p:spPr>
        <p:txBody>
          <a:bodyPr wrap="none">
            <a:spAutoFit/>
          </a:bodyPr>
          <a:lstStyle/>
          <a:p>
            <a:r>
              <a:rPr lang="pt-BR" sz="1400" b="1" dirty="0">
                <a:latin typeface="Times New Roman" panose="02020603050405020304" pitchFamily="18" charset="0"/>
                <a:cs typeface="Times New Roman" panose="02020603050405020304" pitchFamily="18" charset="0"/>
              </a:rPr>
              <a:t>Curso SOAP Apresentador</a:t>
            </a:r>
          </a:p>
        </p:txBody>
      </p:sp>
      <p:sp>
        <p:nvSpPr>
          <p:cNvPr id="137" name="Retângulo 136"/>
          <p:cNvSpPr/>
          <p:nvPr/>
        </p:nvSpPr>
        <p:spPr>
          <a:xfrm>
            <a:off x="6669961" y="3828315"/>
            <a:ext cx="2463120" cy="223221"/>
          </a:xfrm>
          <a:prstGeom prst="rect">
            <a:avLst/>
          </a:prstGeom>
          <a:gradFill>
            <a:gsLst>
              <a:gs pos="49000">
                <a:srgbClr val="FFB100"/>
              </a:gs>
              <a:gs pos="50000">
                <a:srgbClr val="FFBF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Retângulo 137"/>
          <p:cNvSpPr/>
          <p:nvPr/>
        </p:nvSpPr>
        <p:spPr>
          <a:xfrm>
            <a:off x="6731352" y="3779128"/>
            <a:ext cx="2308068" cy="307777"/>
          </a:xfrm>
          <a:prstGeom prst="rect">
            <a:avLst/>
          </a:prstGeom>
        </p:spPr>
        <p:txBody>
          <a:bodyPr wrap="none">
            <a:spAutoFit/>
          </a:bodyPr>
          <a:lstStyle/>
          <a:p>
            <a:r>
              <a:rPr lang="pt-BR" sz="1400" b="1" dirty="0">
                <a:latin typeface="Times New Roman" panose="02020603050405020304" pitchFamily="18" charset="0"/>
                <a:cs typeface="Times New Roman" panose="02020603050405020304" pitchFamily="18" charset="0"/>
              </a:rPr>
              <a:t>Curso SOAP Apresentações</a:t>
            </a:r>
          </a:p>
        </p:txBody>
      </p:sp>
      <p:sp>
        <p:nvSpPr>
          <p:cNvPr id="139" name="Retângulo 138"/>
          <p:cNvSpPr/>
          <p:nvPr/>
        </p:nvSpPr>
        <p:spPr>
          <a:xfrm>
            <a:off x="6546185" y="4165229"/>
            <a:ext cx="2958033" cy="523220"/>
          </a:xfrm>
          <a:prstGeom prst="rect">
            <a:avLst/>
          </a:prstGeom>
        </p:spPr>
        <p:txBody>
          <a:bodyPr wrap="square">
            <a:spAutoFit/>
          </a:bodyPr>
          <a:lstStyle/>
          <a:p>
            <a:r>
              <a:rPr lang="pt-BR" sz="1400" dirty="0">
                <a:solidFill>
                  <a:schemeClr val="bg1"/>
                </a:solidFill>
                <a:latin typeface="Segoe UI" panose="020B0502040204020203" pitchFamily="34" charset="0"/>
                <a:cs typeface="Segoe UI" panose="020B0502040204020203" pitchFamily="34" charset="0"/>
              </a:rPr>
              <a:t>Para saber como construir </a:t>
            </a:r>
            <a:br>
              <a:rPr lang="pt-BR" sz="1400" dirty="0">
                <a:solidFill>
                  <a:schemeClr val="bg1"/>
                </a:solidFill>
                <a:latin typeface="Segoe UI" panose="020B0502040204020203" pitchFamily="34" charset="0"/>
                <a:cs typeface="Segoe UI" panose="020B0502040204020203" pitchFamily="34" charset="0"/>
              </a:rPr>
            </a:br>
            <a:r>
              <a:rPr lang="pt-BR" sz="1400" dirty="0">
                <a:solidFill>
                  <a:schemeClr val="bg1"/>
                </a:solidFill>
                <a:latin typeface="Segoe UI" panose="020B0502040204020203" pitchFamily="34" charset="0"/>
                <a:cs typeface="Segoe UI" panose="020B0502040204020203" pitchFamily="34" charset="0"/>
              </a:rPr>
              <a:t>visuais que vendem</a:t>
            </a:r>
          </a:p>
        </p:txBody>
      </p:sp>
      <p:cxnSp>
        <p:nvCxnSpPr>
          <p:cNvPr id="140" name="Conector reto 139"/>
          <p:cNvCxnSpPr>
            <a:cxnSpLocks/>
          </p:cNvCxnSpPr>
          <p:nvPr/>
        </p:nvCxnSpPr>
        <p:spPr>
          <a:xfrm flipH="1">
            <a:off x="10738338" y="4416060"/>
            <a:ext cx="145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Elipse 140"/>
          <p:cNvSpPr/>
          <p:nvPr/>
        </p:nvSpPr>
        <p:spPr>
          <a:xfrm rot="10800000">
            <a:off x="10420837" y="4249145"/>
            <a:ext cx="317500" cy="317500"/>
          </a:xfrm>
          <a:prstGeom prst="ellips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chemeClr val="bg1"/>
              </a:solidFill>
              <a:effectLst/>
              <a:uLnTx/>
              <a:uFillTx/>
              <a:latin typeface="Segoe UI" panose="020B0502040204020203" pitchFamily="34" charset="0"/>
              <a:cs typeface="Segoe UI" panose="020B0502040204020203" pitchFamily="34" charset="0"/>
            </a:endParaRPr>
          </a:p>
        </p:txBody>
      </p:sp>
      <p:sp>
        <p:nvSpPr>
          <p:cNvPr id="142" name="Elipse 141"/>
          <p:cNvSpPr/>
          <p:nvPr/>
        </p:nvSpPr>
        <p:spPr>
          <a:xfrm rot="10800000" flipV="1">
            <a:off x="10535137" y="4360585"/>
            <a:ext cx="94620" cy="94620"/>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chemeClr val="bg1"/>
              </a:solidFill>
              <a:effectLst/>
              <a:uLnTx/>
              <a:uFillTx/>
              <a:latin typeface="Segoe UI" panose="020B0502040204020203" pitchFamily="34" charset="0"/>
              <a:cs typeface="Segoe UI" panose="020B0502040204020203" pitchFamily="34" charset="0"/>
            </a:endParaRPr>
          </a:p>
        </p:txBody>
      </p:sp>
      <p:sp>
        <p:nvSpPr>
          <p:cNvPr id="143" name="Retângulo 142"/>
          <p:cNvSpPr/>
          <p:nvPr/>
        </p:nvSpPr>
        <p:spPr>
          <a:xfrm>
            <a:off x="6669961" y="4716323"/>
            <a:ext cx="2463120" cy="223221"/>
          </a:xfrm>
          <a:prstGeom prst="rect">
            <a:avLst/>
          </a:prstGeom>
          <a:gradFill>
            <a:gsLst>
              <a:gs pos="49000">
                <a:srgbClr val="FFB100"/>
              </a:gs>
              <a:gs pos="50000">
                <a:srgbClr val="FFBF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44" name="Retângulo 143"/>
          <p:cNvSpPr/>
          <p:nvPr/>
        </p:nvSpPr>
        <p:spPr>
          <a:xfrm>
            <a:off x="6731352" y="4667136"/>
            <a:ext cx="1690912" cy="307777"/>
          </a:xfrm>
          <a:prstGeom prst="rect">
            <a:avLst/>
          </a:prstGeom>
        </p:spPr>
        <p:txBody>
          <a:bodyPr wrap="none">
            <a:spAutoFit/>
          </a:bodyPr>
          <a:lstStyle/>
          <a:p>
            <a:r>
              <a:rPr lang="pt-BR" sz="1400" b="1" dirty="0">
                <a:latin typeface="Times New Roman" panose="02020603050405020304" pitchFamily="18" charset="0"/>
                <a:cs typeface="Times New Roman" panose="02020603050405020304" pitchFamily="18" charset="0"/>
              </a:rPr>
              <a:t>Curso SOAP Visual</a:t>
            </a:r>
          </a:p>
        </p:txBody>
      </p:sp>
      <p:sp>
        <p:nvSpPr>
          <p:cNvPr id="145" name="Retângulo 144"/>
          <p:cNvSpPr/>
          <p:nvPr/>
        </p:nvSpPr>
        <p:spPr>
          <a:xfrm>
            <a:off x="6669961" y="5014677"/>
            <a:ext cx="2463120" cy="223221"/>
          </a:xfrm>
          <a:prstGeom prst="rect">
            <a:avLst/>
          </a:prstGeom>
          <a:gradFill>
            <a:gsLst>
              <a:gs pos="49000">
                <a:srgbClr val="FFB100"/>
              </a:gs>
              <a:gs pos="50000">
                <a:srgbClr val="FFBF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46" name="Retângulo 145"/>
          <p:cNvSpPr/>
          <p:nvPr/>
        </p:nvSpPr>
        <p:spPr>
          <a:xfrm>
            <a:off x="6731352" y="4965490"/>
            <a:ext cx="1660776" cy="307777"/>
          </a:xfrm>
          <a:prstGeom prst="rect">
            <a:avLst/>
          </a:prstGeom>
        </p:spPr>
        <p:txBody>
          <a:bodyPr wrap="none">
            <a:spAutoFit/>
          </a:bodyPr>
          <a:lstStyle/>
          <a:p>
            <a:r>
              <a:rPr lang="pt-BR" sz="1400" b="1" dirty="0">
                <a:latin typeface="Times New Roman" panose="02020603050405020304" pitchFamily="18" charset="0"/>
                <a:cs typeface="Times New Roman" panose="02020603050405020304" pitchFamily="18" charset="0"/>
              </a:rPr>
              <a:t>Curso SOAP Slides</a:t>
            </a:r>
          </a:p>
        </p:txBody>
      </p:sp>
      <p:sp>
        <p:nvSpPr>
          <p:cNvPr id="147" name="Retângulo 146"/>
          <p:cNvSpPr/>
          <p:nvPr/>
        </p:nvSpPr>
        <p:spPr>
          <a:xfrm>
            <a:off x="6543161" y="1460814"/>
            <a:ext cx="3502690" cy="830997"/>
          </a:xfrm>
          <a:prstGeom prst="rect">
            <a:avLst/>
          </a:prstGeom>
        </p:spPr>
        <p:txBody>
          <a:bodyPr wrap="square">
            <a:spAutoFit/>
          </a:bodyPr>
          <a:lstStyle/>
          <a:p>
            <a:r>
              <a:rPr lang="pt-BR" sz="2400" i="1" dirty="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Clique nos cursos e confira os detalhes!</a:t>
            </a:r>
          </a:p>
        </p:txBody>
      </p:sp>
      <p:sp>
        <p:nvSpPr>
          <p:cNvPr id="148" name="Retângulo 147"/>
          <p:cNvSpPr/>
          <p:nvPr/>
        </p:nvSpPr>
        <p:spPr>
          <a:xfrm>
            <a:off x="6546185" y="5330493"/>
            <a:ext cx="2958033" cy="523220"/>
          </a:xfrm>
          <a:prstGeom prst="rect">
            <a:avLst/>
          </a:prstGeom>
        </p:spPr>
        <p:txBody>
          <a:bodyPr wrap="square">
            <a:spAutoFit/>
          </a:bodyPr>
          <a:lstStyle/>
          <a:p>
            <a:r>
              <a:rPr lang="pt-BR" sz="1400" dirty="0">
                <a:solidFill>
                  <a:schemeClr val="bg1"/>
                </a:solidFill>
                <a:latin typeface="Segoe UI" panose="020B0502040204020203" pitchFamily="34" charset="0"/>
                <a:cs typeface="Segoe UI" panose="020B0502040204020203" pitchFamily="34" charset="0"/>
              </a:rPr>
              <a:t>Para aprender a se comunicar </a:t>
            </a:r>
          </a:p>
          <a:p>
            <a:r>
              <a:rPr lang="pt-BR" sz="1400" dirty="0">
                <a:solidFill>
                  <a:schemeClr val="bg1"/>
                </a:solidFill>
                <a:latin typeface="Segoe UI" panose="020B0502040204020203" pitchFamily="34" charset="0"/>
                <a:cs typeface="Segoe UI" panose="020B0502040204020203" pitchFamily="34" charset="0"/>
              </a:rPr>
              <a:t>com mais eficiência:</a:t>
            </a:r>
          </a:p>
        </p:txBody>
      </p:sp>
      <p:cxnSp>
        <p:nvCxnSpPr>
          <p:cNvPr id="149" name="Conector reto 148"/>
          <p:cNvCxnSpPr>
            <a:cxnSpLocks/>
          </p:cNvCxnSpPr>
          <p:nvPr/>
        </p:nvCxnSpPr>
        <p:spPr>
          <a:xfrm flipH="1">
            <a:off x="10738338" y="5600374"/>
            <a:ext cx="145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0" name="Elipse 149"/>
          <p:cNvSpPr/>
          <p:nvPr/>
        </p:nvSpPr>
        <p:spPr>
          <a:xfrm rot="10800000">
            <a:off x="10420837" y="5433459"/>
            <a:ext cx="317500" cy="317500"/>
          </a:xfrm>
          <a:prstGeom prst="ellips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chemeClr val="bg1"/>
              </a:solidFill>
              <a:effectLst/>
              <a:uLnTx/>
              <a:uFillTx/>
              <a:latin typeface="Segoe UI" panose="020B0502040204020203" pitchFamily="34" charset="0"/>
              <a:cs typeface="Segoe UI" panose="020B0502040204020203" pitchFamily="34" charset="0"/>
            </a:endParaRPr>
          </a:p>
        </p:txBody>
      </p:sp>
      <p:sp>
        <p:nvSpPr>
          <p:cNvPr id="151" name="Elipse 150"/>
          <p:cNvSpPr/>
          <p:nvPr/>
        </p:nvSpPr>
        <p:spPr>
          <a:xfrm rot="10800000" flipV="1">
            <a:off x="10535137" y="5544899"/>
            <a:ext cx="94620" cy="94620"/>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chemeClr val="bg1"/>
              </a:solidFill>
              <a:effectLst/>
              <a:uLnTx/>
              <a:uFillTx/>
              <a:latin typeface="Segoe UI" panose="020B0502040204020203" pitchFamily="34" charset="0"/>
              <a:cs typeface="Segoe UI" panose="020B0502040204020203" pitchFamily="34" charset="0"/>
            </a:endParaRPr>
          </a:p>
        </p:txBody>
      </p:sp>
      <p:sp>
        <p:nvSpPr>
          <p:cNvPr id="152" name="Retângulo 151"/>
          <p:cNvSpPr/>
          <p:nvPr/>
        </p:nvSpPr>
        <p:spPr>
          <a:xfrm>
            <a:off x="6669961" y="5881587"/>
            <a:ext cx="2463120" cy="223221"/>
          </a:xfrm>
          <a:prstGeom prst="rect">
            <a:avLst/>
          </a:prstGeom>
          <a:gradFill>
            <a:gsLst>
              <a:gs pos="49000">
                <a:srgbClr val="FFB100"/>
              </a:gs>
              <a:gs pos="50000">
                <a:srgbClr val="FFBF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53" name="Retângulo 152"/>
          <p:cNvSpPr/>
          <p:nvPr/>
        </p:nvSpPr>
        <p:spPr>
          <a:xfrm>
            <a:off x="6731352" y="5832400"/>
            <a:ext cx="2178802" cy="307777"/>
          </a:xfrm>
          <a:prstGeom prst="rect">
            <a:avLst/>
          </a:prstGeom>
        </p:spPr>
        <p:txBody>
          <a:bodyPr wrap="none">
            <a:spAutoFit/>
          </a:bodyPr>
          <a:lstStyle/>
          <a:p>
            <a:r>
              <a:rPr lang="pt-BR" sz="1400" b="1" dirty="0">
                <a:latin typeface="Times New Roman" panose="02020603050405020304" pitchFamily="18" charset="0"/>
                <a:cs typeface="Times New Roman" panose="02020603050405020304" pitchFamily="18" charset="0"/>
              </a:rPr>
              <a:t>Curso Domínio emocional</a:t>
            </a:r>
          </a:p>
        </p:txBody>
      </p:sp>
      <p:sp>
        <p:nvSpPr>
          <p:cNvPr id="154" name="Retângulo 153"/>
          <p:cNvSpPr/>
          <p:nvPr/>
        </p:nvSpPr>
        <p:spPr>
          <a:xfrm>
            <a:off x="6669960" y="6179941"/>
            <a:ext cx="2463121" cy="462143"/>
          </a:xfrm>
          <a:prstGeom prst="rect">
            <a:avLst/>
          </a:prstGeom>
          <a:gradFill>
            <a:gsLst>
              <a:gs pos="49000">
                <a:srgbClr val="FFB100"/>
              </a:gs>
              <a:gs pos="50000">
                <a:srgbClr val="FFBF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55" name="Retângulo 154"/>
          <p:cNvSpPr/>
          <p:nvPr/>
        </p:nvSpPr>
        <p:spPr>
          <a:xfrm>
            <a:off x="6731352" y="6159329"/>
            <a:ext cx="2045753" cy="523220"/>
          </a:xfrm>
          <a:prstGeom prst="rect">
            <a:avLst/>
          </a:prstGeom>
        </p:spPr>
        <p:txBody>
          <a:bodyPr wrap="none">
            <a:spAutoFit/>
          </a:bodyPr>
          <a:lstStyle/>
          <a:p>
            <a:r>
              <a:rPr lang="pt-BR" sz="1400" b="1" dirty="0">
                <a:latin typeface="Times New Roman" panose="02020603050405020304" pitchFamily="18" charset="0"/>
                <a:cs typeface="Times New Roman" panose="02020603050405020304" pitchFamily="18" charset="0"/>
              </a:rPr>
              <a:t>Curso Comunicação </a:t>
            </a:r>
            <a:br>
              <a:rPr lang="pt-BR" sz="1400" b="1" dirty="0">
                <a:latin typeface="Times New Roman" panose="02020603050405020304" pitchFamily="18" charset="0"/>
                <a:cs typeface="Times New Roman" panose="02020603050405020304" pitchFamily="18" charset="0"/>
              </a:rPr>
            </a:br>
            <a:r>
              <a:rPr lang="pt-BR" sz="1400" b="1" dirty="0">
                <a:latin typeface="Times New Roman" panose="02020603050405020304" pitchFamily="18" charset="0"/>
                <a:cs typeface="Times New Roman" panose="02020603050405020304" pitchFamily="18" charset="0"/>
              </a:rPr>
              <a:t>interpessoal corporativa</a:t>
            </a:r>
          </a:p>
        </p:txBody>
      </p:sp>
      <p:sp>
        <p:nvSpPr>
          <p:cNvPr id="8" name="Retângulo 7">
            <a:hlinkClick r:id="rId5"/>
          </p:cNvPr>
          <p:cNvSpPr/>
          <p:nvPr/>
        </p:nvSpPr>
        <p:spPr>
          <a:xfrm>
            <a:off x="6572815" y="2884278"/>
            <a:ext cx="2746613" cy="402909"/>
          </a:xfrm>
          <a:prstGeom prst="rect">
            <a:avLst/>
          </a:prstGeom>
          <a:solidFill>
            <a:schemeClr val="accent1">
              <a:alpha val="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6" name="Retângulo 155">
            <a:hlinkClick r:id="rId6"/>
          </p:cNvPr>
          <p:cNvSpPr/>
          <p:nvPr/>
        </p:nvSpPr>
        <p:spPr>
          <a:xfrm>
            <a:off x="6572815" y="3747844"/>
            <a:ext cx="2746613" cy="402909"/>
          </a:xfrm>
          <a:prstGeom prst="rect">
            <a:avLst/>
          </a:prstGeom>
          <a:solidFill>
            <a:schemeClr val="accent1">
              <a:alpha val="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
        <p:nvSpPr>
          <p:cNvPr id="10" name="Retângulo 9">
            <a:hlinkClick r:id="rId7"/>
          </p:cNvPr>
          <p:cNvSpPr/>
          <p:nvPr/>
        </p:nvSpPr>
        <p:spPr>
          <a:xfrm>
            <a:off x="6569791" y="4665766"/>
            <a:ext cx="2903500" cy="282820"/>
          </a:xfrm>
          <a:prstGeom prst="rect">
            <a:avLst/>
          </a:prstGeom>
          <a:solidFill>
            <a:schemeClr val="accent1">
              <a:alpha val="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
        <p:nvSpPr>
          <p:cNvPr id="12" name="Retângulo 11">
            <a:hlinkClick r:id="rId8"/>
          </p:cNvPr>
          <p:cNvSpPr/>
          <p:nvPr/>
        </p:nvSpPr>
        <p:spPr>
          <a:xfrm>
            <a:off x="6572815" y="4986803"/>
            <a:ext cx="2746613" cy="251095"/>
          </a:xfrm>
          <a:prstGeom prst="rect">
            <a:avLst/>
          </a:prstGeom>
          <a:solidFill>
            <a:schemeClr val="accent1">
              <a:alpha val="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
        <p:nvSpPr>
          <p:cNvPr id="18" name="Retângulo 17">
            <a:hlinkClick r:id="rId9"/>
          </p:cNvPr>
          <p:cNvSpPr/>
          <p:nvPr/>
        </p:nvSpPr>
        <p:spPr>
          <a:xfrm>
            <a:off x="6569791" y="5827066"/>
            <a:ext cx="2749637" cy="298354"/>
          </a:xfrm>
          <a:prstGeom prst="rect">
            <a:avLst/>
          </a:prstGeom>
          <a:solidFill>
            <a:schemeClr val="accent1">
              <a:alpha val="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
        <p:nvSpPr>
          <p:cNvPr id="19" name="Retângulo 18">
            <a:hlinkClick r:id="rId10"/>
          </p:cNvPr>
          <p:cNvSpPr/>
          <p:nvPr/>
        </p:nvSpPr>
        <p:spPr>
          <a:xfrm>
            <a:off x="6569791" y="6159329"/>
            <a:ext cx="2563290" cy="522519"/>
          </a:xfrm>
          <a:prstGeom prst="rect">
            <a:avLst/>
          </a:prstGeom>
          <a:solidFill>
            <a:schemeClr val="accent1">
              <a:alpha val="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Tree>
    <p:extLst>
      <p:ext uri="{BB962C8B-B14F-4D97-AF65-F5344CB8AC3E}">
        <p14:creationId xmlns:p14="http://schemas.microsoft.com/office/powerpoint/2010/main" val="8720855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m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76" cy="6862142"/>
          </a:xfrm>
          <a:prstGeom prst="rect">
            <a:avLst/>
          </a:prstGeom>
        </p:spPr>
      </p:pic>
      <p:pic>
        <p:nvPicPr>
          <p:cNvPr id="60" name="Imagem 5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044" y="3384"/>
            <a:ext cx="4808699" cy="3349416"/>
          </a:xfrm>
          <a:prstGeom prst="rect">
            <a:avLst/>
          </a:prstGeom>
        </p:spPr>
      </p:pic>
      <p:sp>
        <p:nvSpPr>
          <p:cNvPr id="13" name="Retângulo 12"/>
          <p:cNvSpPr/>
          <p:nvPr/>
        </p:nvSpPr>
        <p:spPr>
          <a:xfrm>
            <a:off x="1619489" y="1370322"/>
            <a:ext cx="2765501" cy="1107996"/>
          </a:xfrm>
          <a:prstGeom prst="rect">
            <a:avLst/>
          </a:prstGeom>
          <a:effectLst>
            <a:outerShdw dist="12700" dir="2700000" algn="ctr" rotWithShape="0">
              <a:schemeClr val="tx1">
                <a:alpha val="25000"/>
              </a:scheme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6600" b="1" i="1" u="none" strike="noStrike" kern="1200" cap="none" spc="600" normalizeH="0" baseline="0" noProof="0">
                <a:ln>
                  <a:noFill/>
                </a:ln>
                <a:solidFill>
                  <a:prstClr val="white"/>
                </a:solidFill>
                <a:uLnTx/>
                <a:uFillTx/>
                <a:latin typeface="Times New Roman" panose="02020603050405020304" pitchFamily="18" charset="0"/>
                <a:ea typeface="ＭＳ Ｐゴシック" panose="020B0600070205080204" pitchFamily="34" charset="-128"/>
                <a:cs typeface="Times New Roman" panose="02020603050405020304" pitchFamily="18" charset="0"/>
              </a:rPr>
              <a:t>Título</a:t>
            </a:r>
            <a:endParaRPr kumimoji="0" lang="pt-BR" sz="6600" b="1" i="1" u="none" strike="noStrike" kern="1200" cap="none" spc="600" normalizeH="0" baseline="0" noProof="0" dirty="0">
              <a:ln>
                <a:noFill/>
              </a:ln>
              <a:solidFill>
                <a:prstClr val="white"/>
              </a:solidFill>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 name="Retângulo 14"/>
          <p:cNvSpPr/>
          <p:nvPr/>
        </p:nvSpPr>
        <p:spPr>
          <a:xfrm>
            <a:off x="1619489" y="2281094"/>
            <a:ext cx="3328340" cy="757130"/>
          </a:xfrm>
          <a:prstGeom prst="rect">
            <a:avLst/>
          </a:prstGeom>
          <a:effectLst>
            <a:outerShdw dist="12700" dir="2700000" algn="ctr" rotWithShape="0">
              <a:schemeClr val="tx1">
                <a:alpha val="25000"/>
              </a:schemeClr>
            </a:outerShdw>
          </a:effectLst>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pt-BR" sz="2400" b="0" i="0" u="none" strike="noStrike" kern="1200" cap="none" spc="0" normalizeH="0" baseline="0" noProof="0" dirty="0">
                <a:ln>
                  <a:noFill/>
                </a:ln>
                <a:solidFill>
                  <a:prstClr val="white"/>
                </a:solidFill>
                <a:uLnTx/>
                <a:uFillTx/>
                <a:latin typeface="Segoe UI" panose="020B0502040204020203" pitchFamily="34" charset="0"/>
                <a:ea typeface="ＭＳ Ｐゴシック" panose="020B0600070205080204" pitchFamily="34" charset="-128"/>
                <a:cs typeface="Segoe UI" panose="020B0502040204020203" pitchFamily="34" charset="0"/>
              </a:rPr>
              <a:t>Esse é o espaço para uma </a:t>
            </a:r>
            <a:r>
              <a:rPr kumimoji="0" lang="pt-BR" sz="2400" b="1" i="1" u="none" strike="noStrike" kern="1200" cap="none" spc="0" normalizeH="0" baseline="0" noProof="0" dirty="0">
                <a:ln>
                  <a:noFill/>
                </a:ln>
                <a:solidFill>
                  <a:prstClr val="white"/>
                </a:solidFill>
                <a:uLnTx/>
                <a:uFillTx/>
                <a:latin typeface="Segoe UI" panose="020B0502040204020203" pitchFamily="34" charset="0"/>
                <a:ea typeface="ＭＳ Ｐゴシック" panose="020B0600070205080204" pitchFamily="34" charset="-128"/>
                <a:cs typeface="Segoe UI" panose="020B0502040204020203" pitchFamily="34" charset="0"/>
              </a:rPr>
              <a:t>introdução</a:t>
            </a:r>
            <a:r>
              <a:rPr kumimoji="0" lang="pt-BR" sz="2400" b="0" i="0" u="none" strike="noStrike" kern="1200" cap="none" spc="0" normalizeH="0" baseline="0" noProof="0" dirty="0">
                <a:ln>
                  <a:noFill/>
                </a:ln>
                <a:solidFill>
                  <a:prstClr val="white"/>
                </a:solidFill>
                <a:uLnTx/>
                <a:uFillTx/>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17" name="CaixaDeTexto 16"/>
          <p:cNvSpPr txBox="1"/>
          <p:nvPr/>
        </p:nvSpPr>
        <p:spPr>
          <a:xfrm>
            <a:off x="1619489" y="4019808"/>
            <a:ext cx="3459120" cy="1643527"/>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Lorem ipsum dolor sit amet, consectetur adipiscing elit. Nullam eu tellus enim. Quisque vel ex sit amet metus congue consequat id eu ligula. Vestibulum at mauris at massa convallis ornare. Nulla facilisi. Nam a dolor euismod, sollicitudin mauris eu, blandit nunc. Nulla vehicula ante id mi faucibus ullamcorper. </a:t>
            </a:r>
          </a:p>
        </p:txBody>
      </p:sp>
      <p:sp>
        <p:nvSpPr>
          <p:cNvPr id="19" name="CaixaDeTexto 18"/>
          <p:cNvSpPr txBox="1"/>
          <p:nvPr/>
        </p:nvSpPr>
        <p:spPr>
          <a:xfrm>
            <a:off x="5009607" y="1973875"/>
            <a:ext cx="3459120" cy="1643527"/>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Lorem ipsum dolor sit amet, consectetur adipiscing elit. Nullam eu tellus enim. Quisque vel ex sit amet metus congue consequat id eu ligula. Vestibulum at mauris at massa convallis ornare. Nulla facilisi. Nam a dolor euismod, sollicitudin mauris eu, blandit nunc. Nulla vehicula ante id mi faucibus ullamcorper. </a:t>
            </a:r>
          </a:p>
        </p:txBody>
      </p:sp>
      <p:sp>
        <p:nvSpPr>
          <p:cNvPr id="21" name="CaixaDeTexto 20"/>
          <p:cNvSpPr txBox="1"/>
          <p:nvPr/>
        </p:nvSpPr>
        <p:spPr>
          <a:xfrm>
            <a:off x="8299815" y="4035036"/>
            <a:ext cx="3459120" cy="1643527"/>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Lorem ipsum dolor sit amet, consectetur adipiscing elit. Nullam eu tellus enim. Quisque vel ex sit amet metus congue consequat id eu ligula. Vestibulum at mauris at massa convallis ornare. Nulla facilisi. Nam a dolor euismod, sollicitudin mauris eu, blandit nunc. Nulla vehicula ante id mi faucibus ullamcorper. </a:t>
            </a:r>
          </a:p>
        </p:txBody>
      </p:sp>
      <p:pic>
        <p:nvPicPr>
          <p:cNvPr id="31" name="Imagem 3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42170" y="5471884"/>
            <a:ext cx="1349829" cy="1400629"/>
          </a:xfrm>
          <a:prstGeom prst="rect">
            <a:avLst/>
          </a:prstGeom>
        </p:spPr>
      </p:pic>
      <p:pic>
        <p:nvPicPr>
          <p:cNvPr id="34" name="Imagem 3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06400" y="0"/>
            <a:ext cx="2264229" cy="842735"/>
          </a:xfrm>
          <a:prstGeom prst="rect">
            <a:avLst/>
          </a:prstGeom>
        </p:spPr>
      </p:pic>
      <p:pic>
        <p:nvPicPr>
          <p:cNvPr id="38" name="Imagem 37"/>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315685" y="2659217"/>
            <a:ext cx="919875" cy="945363"/>
          </a:xfrm>
          <a:prstGeom prst="rect">
            <a:avLst/>
          </a:prstGeom>
        </p:spPr>
      </p:pic>
      <p:pic>
        <p:nvPicPr>
          <p:cNvPr id="40" name="Imagem 39"/>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7266182" y="6127690"/>
            <a:ext cx="919875" cy="945363"/>
          </a:xfrm>
          <a:prstGeom prst="rect">
            <a:avLst/>
          </a:prstGeom>
        </p:spPr>
      </p:pic>
      <p:sp>
        <p:nvSpPr>
          <p:cNvPr id="43" name="Retângulo 42"/>
          <p:cNvSpPr/>
          <p:nvPr/>
        </p:nvSpPr>
        <p:spPr>
          <a:xfrm>
            <a:off x="1567542" y="3521357"/>
            <a:ext cx="3280229" cy="434948"/>
          </a:xfrm>
          <a:prstGeom prst="rect">
            <a:avLst/>
          </a:prstGeom>
          <a:gradFill>
            <a:gsLst>
              <a:gs pos="49000">
                <a:srgbClr val="AF3676"/>
              </a:gs>
              <a:gs pos="50000">
                <a:srgbClr val="8D2E7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tângulo 15"/>
          <p:cNvSpPr/>
          <p:nvPr/>
        </p:nvSpPr>
        <p:spPr>
          <a:xfrm>
            <a:off x="1619489" y="3529421"/>
            <a:ext cx="3139654" cy="43088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2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Fale sobre </a:t>
            </a:r>
            <a:r>
              <a:rPr kumimoji="0" lang="pt-BR" sz="2200" b="1"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sua marca</a:t>
            </a:r>
          </a:p>
        </p:txBody>
      </p:sp>
      <p:sp>
        <p:nvSpPr>
          <p:cNvPr id="44" name="Retângulo 43"/>
          <p:cNvSpPr/>
          <p:nvPr/>
        </p:nvSpPr>
        <p:spPr>
          <a:xfrm>
            <a:off x="4940487" y="1524917"/>
            <a:ext cx="3715833" cy="434948"/>
          </a:xfrm>
          <a:prstGeom prst="rect">
            <a:avLst/>
          </a:prstGeom>
          <a:gradFill>
            <a:gsLst>
              <a:gs pos="49000">
                <a:srgbClr val="AF3676"/>
              </a:gs>
              <a:gs pos="50000">
                <a:srgbClr val="8D2E7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tângulo 17"/>
          <p:cNvSpPr/>
          <p:nvPr/>
        </p:nvSpPr>
        <p:spPr>
          <a:xfrm>
            <a:off x="5009607" y="1526577"/>
            <a:ext cx="4000892" cy="43088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2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Quem é o </a:t>
            </a:r>
            <a:r>
              <a:rPr kumimoji="0" lang="pt-BR" sz="2200" b="1"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foco da marca</a:t>
            </a:r>
            <a:r>
              <a:rPr kumimoji="0" lang="pt-BR" sz="2200" b="1"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45" name="Retângulo 44"/>
          <p:cNvSpPr/>
          <p:nvPr/>
        </p:nvSpPr>
        <p:spPr>
          <a:xfrm>
            <a:off x="8247636" y="3580412"/>
            <a:ext cx="3784707" cy="434948"/>
          </a:xfrm>
          <a:prstGeom prst="rect">
            <a:avLst/>
          </a:prstGeom>
          <a:gradFill>
            <a:gsLst>
              <a:gs pos="49000">
                <a:srgbClr val="AF3676"/>
              </a:gs>
              <a:gs pos="50000">
                <a:srgbClr val="8D2E7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tângulo 19"/>
          <p:cNvSpPr/>
          <p:nvPr/>
        </p:nvSpPr>
        <p:spPr>
          <a:xfrm>
            <a:off x="8299815" y="3578213"/>
            <a:ext cx="3832163" cy="43088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2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Como ela </a:t>
            </a:r>
            <a:r>
              <a:rPr kumimoji="0" lang="pt-BR" sz="2200" b="1"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atinge o target?</a:t>
            </a:r>
          </a:p>
        </p:txBody>
      </p:sp>
      <p:cxnSp>
        <p:nvCxnSpPr>
          <p:cNvPr id="47" name="Conector reto 46"/>
          <p:cNvCxnSpPr>
            <a:cxnSpLocks/>
          </p:cNvCxnSpPr>
          <p:nvPr/>
        </p:nvCxnSpPr>
        <p:spPr>
          <a:xfrm flipH="1">
            <a:off x="6340929" y="606879"/>
            <a:ext cx="58480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Elipse 48"/>
          <p:cNvSpPr/>
          <p:nvPr/>
        </p:nvSpPr>
        <p:spPr>
          <a:xfrm rot="10800000">
            <a:off x="6023429" y="439964"/>
            <a:ext cx="317500" cy="317500"/>
          </a:xfrm>
          <a:prstGeom prst="ellips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Elipse 49"/>
          <p:cNvSpPr/>
          <p:nvPr/>
        </p:nvSpPr>
        <p:spPr>
          <a:xfrm rot="10800000" flipV="1">
            <a:off x="6137729" y="551404"/>
            <a:ext cx="94620" cy="94620"/>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3" name="Conector reto 52"/>
          <p:cNvCxnSpPr>
            <a:cxnSpLocks/>
          </p:cNvCxnSpPr>
          <p:nvPr/>
        </p:nvCxnSpPr>
        <p:spPr>
          <a:xfrm>
            <a:off x="5537200" y="6016371"/>
            <a:ext cx="289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Agrupar 56"/>
          <p:cNvGrpSpPr/>
          <p:nvPr/>
        </p:nvGrpSpPr>
        <p:grpSpPr>
          <a:xfrm>
            <a:off x="8432800" y="5865786"/>
            <a:ext cx="317500" cy="317500"/>
            <a:chOff x="8534400" y="5865786"/>
            <a:chExt cx="317500" cy="317500"/>
          </a:xfrm>
        </p:grpSpPr>
        <p:sp>
          <p:nvSpPr>
            <p:cNvPr id="54" name="Elipse 53"/>
            <p:cNvSpPr/>
            <p:nvPr/>
          </p:nvSpPr>
          <p:spPr>
            <a:xfrm>
              <a:off x="8534400" y="5865786"/>
              <a:ext cx="317500" cy="317500"/>
            </a:xfrm>
            <a:prstGeom prst="ellips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Elipse 54"/>
            <p:cNvSpPr/>
            <p:nvPr/>
          </p:nvSpPr>
          <p:spPr>
            <a:xfrm flipV="1">
              <a:off x="8642980" y="5977226"/>
              <a:ext cx="94620" cy="94620"/>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0" name="Imagem 29" descr="Uma imagem contendo coisa, objeto&#10;&#10;Descrição gerada com muito alta confiança"/>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101772" y="4760686"/>
            <a:ext cx="2902857" cy="2097314"/>
          </a:xfrm>
          <a:prstGeom prst="rect">
            <a:avLst/>
          </a:prstGeom>
        </p:spPr>
      </p:pic>
      <p:pic>
        <p:nvPicPr>
          <p:cNvPr id="35" name="Imagem 34"/>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048" y="1204686"/>
            <a:ext cx="1491923" cy="2090057"/>
          </a:xfrm>
          <a:prstGeom prst="rect">
            <a:avLst/>
          </a:prstGeom>
        </p:spPr>
      </p:pic>
      <p:pic>
        <p:nvPicPr>
          <p:cNvPr id="41" name="Imagem 40"/>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1434721" y="1322452"/>
            <a:ext cx="919875" cy="945363"/>
          </a:xfrm>
          <a:prstGeom prst="rect">
            <a:avLst/>
          </a:prstGeom>
        </p:spPr>
      </p:pic>
      <p:pic>
        <p:nvPicPr>
          <p:cNvPr id="39" name="Imagem 38"/>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5132582" y="-461795"/>
            <a:ext cx="919875" cy="945363"/>
          </a:xfrm>
          <a:prstGeom prst="rect">
            <a:avLst/>
          </a:prstGeom>
        </p:spPr>
      </p:pic>
      <p:pic>
        <p:nvPicPr>
          <p:cNvPr id="33" name="Imagem 32"/>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075444" y="1"/>
            <a:ext cx="1918956" cy="1538514"/>
          </a:xfrm>
          <a:prstGeom prst="rect">
            <a:avLst/>
          </a:prstGeom>
        </p:spPr>
      </p:pic>
      <p:pic>
        <p:nvPicPr>
          <p:cNvPr id="58" name="Imagem 57"/>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1683094" y="5387461"/>
            <a:ext cx="919875" cy="945363"/>
          </a:xfrm>
          <a:prstGeom prst="rect">
            <a:avLst/>
          </a:prstGeom>
        </p:spPr>
      </p:pic>
    </p:spTree>
    <p:extLst>
      <p:ext uri="{BB962C8B-B14F-4D97-AF65-F5344CB8AC3E}">
        <p14:creationId xmlns:p14="http://schemas.microsoft.com/office/powerpoint/2010/main" val="156513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ppt_x"/>
                                          </p:val>
                                        </p:tav>
                                        <p:tav tm="100000">
                                          <p:val>
                                            <p:strVal val="#ppt_x"/>
                                          </p:val>
                                        </p:tav>
                                      </p:tavLst>
                                    </p:anim>
                                    <p:anim calcmode="lin" valueType="num">
                                      <p:cBhvr additive="base">
                                        <p:cTn id="16" dur="10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ppt_x"/>
                                          </p:val>
                                        </p:tav>
                                        <p:tav tm="100000">
                                          <p:val>
                                            <p:strVal val="#ppt_x"/>
                                          </p:val>
                                        </p:tav>
                                      </p:tavLst>
                                    </p:anim>
                                    <p:anim calcmode="lin" valueType="num">
                                      <p:cBhvr additive="base">
                                        <p:cTn id="20" dur="10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ppt_x"/>
                                          </p:val>
                                        </p:tav>
                                        <p:tav tm="100000">
                                          <p:val>
                                            <p:strVal val="#ppt_x"/>
                                          </p:val>
                                        </p:tav>
                                      </p:tavLst>
                                    </p:anim>
                                    <p:anim calcmode="lin" valueType="num">
                                      <p:cBhvr additive="base">
                                        <p:cTn id="24" dur="1000" fill="hold"/>
                                        <p:tgtEl>
                                          <p:spTgt spid="31"/>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25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1000"/>
                                        <p:tgtEl>
                                          <p:spTgt spid="60"/>
                                        </p:tgtEl>
                                      </p:cBhvr>
                                    </p:animEffect>
                                  </p:childTnLst>
                                </p:cTn>
                              </p:par>
                              <p:par>
                                <p:cTn id="28" presetID="10" presetClass="entr" presetSubtype="0" fill="hold" nodeType="withEffect">
                                  <p:stCondLst>
                                    <p:cond delay="75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750"/>
                                        <p:tgtEl>
                                          <p:spTgt spid="38"/>
                                        </p:tgtEl>
                                      </p:cBhvr>
                                    </p:animEffect>
                                  </p:childTnLst>
                                </p:cTn>
                              </p:par>
                              <p:par>
                                <p:cTn id="31" presetID="10" presetClass="entr" presetSubtype="0" fill="hold" nodeType="withEffect">
                                  <p:stCondLst>
                                    <p:cond delay="75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750"/>
                                        <p:tgtEl>
                                          <p:spTgt spid="39"/>
                                        </p:tgtEl>
                                      </p:cBhvr>
                                    </p:animEffect>
                                  </p:childTnLst>
                                </p:cTn>
                              </p:par>
                              <p:par>
                                <p:cTn id="34" presetID="10" presetClass="entr" presetSubtype="0" fill="hold" nodeType="withEffect">
                                  <p:stCondLst>
                                    <p:cond delay="75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750"/>
                                        <p:tgtEl>
                                          <p:spTgt spid="41"/>
                                        </p:tgtEl>
                                      </p:cBhvr>
                                    </p:animEffect>
                                  </p:childTnLst>
                                </p:cTn>
                              </p:par>
                              <p:par>
                                <p:cTn id="37" presetID="10" presetClass="entr" presetSubtype="0" fill="hold" nodeType="withEffect">
                                  <p:stCondLst>
                                    <p:cond delay="75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750"/>
                                        <p:tgtEl>
                                          <p:spTgt spid="40"/>
                                        </p:tgtEl>
                                      </p:cBhvr>
                                    </p:animEffect>
                                  </p:childTnLst>
                                </p:cTn>
                              </p:par>
                              <p:par>
                                <p:cTn id="40" presetID="10" presetClass="entr" presetSubtype="0" fill="hold" nodeType="withEffect">
                                  <p:stCondLst>
                                    <p:cond delay="75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750"/>
                                        <p:tgtEl>
                                          <p:spTgt spid="58"/>
                                        </p:tgtEl>
                                      </p:cBhvr>
                                    </p:animEffect>
                                  </p:childTnLst>
                                </p:cTn>
                              </p:par>
                              <p:par>
                                <p:cTn id="43" presetID="22" presetClass="entr" presetSubtype="8" fill="hold" grpId="0" nodeType="withEffect">
                                  <p:stCondLst>
                                    <p:cond delay="75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10" presetClass="entr" presetSubtype="0" fill="hold" grpId="0" nodeType="withEffect">
                                  <p:stCondLst>
                                    <p:cond delay="75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75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130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160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22" presetClass="entr" presetSubtype="8" fill="hold" grpId="0" nodeType="withEffect">
                                  <p:stCondLst>
                                    <p:cond delay="150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par>
                                <p:cTn id="61" presetID="10" presetClass="entr" presetSubtype="0" fill="hold" grpId="0" nodeType="withEffect">
                                  <p:stCondLst>
                                    <p:cond delay="200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220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22" presetClass="entr" presetSubtype="8" fill="hold" grpId="0" nodeType="withEffect">
                                  <p:stCondLst>
                                    <p:cond delay="230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par>
                                <p:cTn id="70" presetID="10" presetClass="entr" presetSubtype="0" fill="hold" grpId="0" nodeType="withEffect">
                                  <p:stCondLst>
                                    <p:cond delay="280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grpId="0" nodeType="withEffect">
                                  <p:stCondLst>
                                    <p:cond delay="300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par>
                                <p:cTn id="76" presetID="22" presetClass="entr" presetSubtype="4" fill="hold" nodeType="withEffect">
                                  <p:stCondLst>
                                    <p:cond delay="3000"/>
                                  </p:stCondLst>
                                  <p:childTnLst>
                                    <p:set>
                                      <p:cBhvr>
                                        <p:cTn id="77" dur="1" fill="hold">
                                          <p:stCondLst>
                                            <p:cond delay="0"/>
                                          </p:stCondLst>
                                        </p:cTn>
                                        <p:tgtEl>
                                          <p:spTgt spid="53"/>
                                        </p:tgtEl>
                                        <p:attrNameLst>
                                          <p:attrName>style.visibility</p:attrName>
                                        </p:attrNameLst>
                                      </p:cBhvr>
                                      <p:to>
                                        <p:strVal val="visible"/>
                                      </p:to>
                                    </p:set>
                                    <p:animEffect transition="in" filter="wipe(down)">
                                      <p:cBhvr>
                                        <p:cTn id="78" dur="500"/>
                                        <p:tgtEl>
                                          <p:spTgt spid="53"/>
                                        </p:tgtEl>
                                      </p:cBhvr>
                                    </p:animEffect>
                                  </p:childTnLst>
                                </p:cTn>
                              </p:par>
                              <p:par>
                                <p:cTn id="79" presetID="53" presetClass="entr" presetSubtype="16" fill="hold" nodeType="withEffect">
                                  <p:stCondLst>
                                    <p:cond delay="3250"/>
                                  </p:stCondLst>
                                  <p:childTnLst>
                                    <p:set>
                                      <p:cBhvr>
                                        <p:cTn id="80" dur="1" fill="hold">
                                          <p:stCondLst>
                                            <p:cond delay="0"/>
                                          </p:stCondLst>
                                        </p:cTn>
                                        <p:tgtEl>
                                          <p:spTgt spid="57"/>
                                        </p:tgtEl>
                                        <p:attrNameLst>
                                          <p:attrName>style.visibility</p:attrName>
                                        </p:attrNameLst>
                                      </p:cBhvr>
                                      <p:to>
                                        <p:strVal val="visible"/>
                                      </p:to>
                                    </p:set>
                                    <p:anim calcmode="lin" valueType="num">
                                      <p:cBhvr>
                                        <p:cTn id="81" dur="750" fill="hold"/>
                                        <p:tgtEl>
                                          <p:spTgt spid="57"/>
                                        </p:tgtEl>
                                        <p:attrNameLst>
                                          <p:attrName>ppt_w</p:attrName>
                                        </p:attrNameLst>
                                      </p:cBhvr>
                                      <p:tavLst>
                                        <p:tav tm="0">
                                          <p:val>
                                            <p:fltVal val="0"/>
                                          </p:val>
                                        </p:tav>
                                        <p:tav tm="100000">
                                          <p:val>
                                            <p:strVal val="#ppt_w"/>
                                          </p:val>
                                        </p:tav>
                                      </p:tavLst>
                                    </p:anim>
                                    <p:anim calcmode="lin" valueType="num">
                                      <p:cBhvr>
                                        <p:cTn id="82" dur="750" fill="hold"/>
                                        <p:tgtEl>
                                          <p:spTgt spid="57"/>
                                        </p:tgtEl>
                                        <p:attrNameLst>
                                          <p:attrName>ppt_h</p:attrName>
                                        </p:attrNameLst>
                                      </p:cBhvr>
                                      <p:tavLst>
                                        <p:tav tm="0">
                                          <p:val>
                                            <p:fltVal val="0"/>
                                          </p:val>
                                        </p:tav>
                                        <p:tav tm="100000">
                                          <p:val>
                                            <p:strVal val="#ppt_h"/>
                                          </p:val>
                                        </p:tav>
                                      </p:tavLst>
                                    </p:anim>
                                    <p:animEffect transition="in" filter="fade">
                                      <p:cBhvr>
                                        <p:cTn id="83" dur="750"/>
                                        <p:tgtEl>
                                          <p:spTgt spid="57"/>
                                        </p:tgtEl>
                                      </p:cBhvr>
                                    </p:animEffect>
                                  </p:childTnLst>
                                </p:cTn>
                              </p:par>
                              <p:par>
                                <p:cTn id="84" presetID="22" presetClass="entr" presetSubtype="2" fill="hold" nodeType="withEffect">
                                  <p:stCondLst>
                                    <p:cond delay="3250"/>
                                  </p:stCondLst>
                                  <p:childTnLst>
                                    <p:set>
                                      <p:cBhvr>
                                        <p:cTn id="85" dur="1" fill="hold">
                                          <p:stCondLst>
                                            <p:cond delay="0"/>
                                          </p:stCondLst>
                                        </p:cTn>
                                        <p:tgtEl>
                                          <p:spTgt spid="47"/>
                                        </p:tgtEl>
                                        <p:attrNameLst>
                                          <p:attrName>style.visibility</p:attrName>
                                        </p:attrNameLst>
                                      </p:cBhvr>
                                      <p:to>
                                        <p:strVal val="visible"/>
                                      </p:to>
                                    </p:set>
                                    <p:animEffect transition="in" filter="wipe(right)">
                                      <p:cBhvr>
                                        <p:cTn id="86" dur="500"/>
                                        <p:tgtEl>
                                          <p:spTgt spid="47"/>
                                        </p:tgtEl>
                                      </p:cBhvr>
                                    </p:animEffect>
                                  </p:childTnLst>
                                </p:cTn>
                              </p:par>
                              <p:par>
                                <p:cTn id="87" presetID="53" presetClass="entr" presetSubtype="16" fill="hold" grpId="0" nodeType="withEffect">
                                  <p:stCondLst>
                                    <p:cond delay="3500"/>
                                  </p:stCondLst>
                                  <p:childTnLst>
                                    <p:set>
                                      <p:cBhvr>
                                        <p:cTn id="88" dur="1" fill="hold">
                                          <p:stCondLst>
                                            <p:cond delay="0"/>
                                          </p:stCondLst>
                                        </p:cTn>
                                        <p:tgtEl>
                                          <p:spTgt spid="49"/>
                                        </p:tgtEl>
                                        <p:attrNameLst>
                                          <p:attrName>style.visibility</p:attrName>
                                        </p:attrNameLst>
                                      </p:cBhvr>
                                      <p:to>
                                        <p:strVal val="visible"/>
                                      </p:to>
                                    </p:set>
                                    <p:anim calcmode="lin" valueType="num">
                                      <p:cBhvr>
                                        <p:cTn id="89" dur="500" fill="hold"/>
                                        <p:tgtEl>
                                          <p:spTgt spid="49"/>
                                        </p:tgtEl>
                                        <p:attrNameLst>
                                          <p:attrName>ppt_w</p:attrName>
                                        </p:attrNameLst>
                                      </p:cBhvr>
                                      <p:tavLst>
                                        <p:tav tm="0">
                                          <p:val>
                                            <p:fltVal val="0"/>
                                          </p:val>
                                        </p:tav>
                                        <p:tav tm="100000">
                                          <p:val>
                                            <p:strVal val="#ppt_w"/>
                                          </p:val>
                                        </p:tav>
                                      </p:tavLst>
                                    </p:anim>
                                    <p:anim calcmode="lin" valueType="num">
                                      <p:cBhvr>
                                        <p:cTn id="90" dur="500" fill="hold"/>
                                        <p:tgtEl>
                                          <p:spTgt spid="49"/>
                                        </p:tgtEl>
                                        <p:attrNameLst>
                                          <p:attrName>ppt_h</p:attrName>
                                        </p:attrNameLst>
                                      </p:cBhvr>
                                      <p:tavLst>
                                        <p:tav tm="0">
                                          <p:val>
                                            <p:fltVal val="0"/>
                                          </p:val>
                                        </p:tav>
                                        <p:tav tm="100000">
                                          <p:val>
                                            <p:strVal val="#ppt_h"/>
                                          </p:val>
                                        </p:tav>
                                      </p:tavLst>
                                    </p:anim>
                                    <p:animEffect transition="in" filter="fade">
                                      <p:cBhvr>
                                        <p:cTn id="91" dur="500"/>
                                        <p:tgtEl>
                                          <p:spTgt spid="49"/>
                                        </p:tgtEl>
                                      </p:cBhvr>
                                    </p:animEffect>
                                  </p:childTnLst>
                                </p:cTn>
                              </p:par>
                              <p:par>
                                <p:cTn id="92" presetID="53" presetClass="entr" presetSubtype="16" fill="hold" grpId="0" nodeType="withEffect">
                                  <p:stCondLst>
                                    <p:cond delay="3500"/>
                                  </p:stCondLst>
                                  <p:childTnLst>
                                    <p:set>
                                      <p:cBhvr>
                                        <p:cTn id="93" dur="1" fill="hold">
                                          <p:stCondLst>
                                            <p:cond delay="0"/>
                                          </p:stCondLst>
                                        </p:cTn>
                                        <p:tgtEl>
                                          <p:spTgt spid="50"/>
                                        </p:tgtEl>
                                        <p:attrNameLst>
                                          <p:attrName>style.visibility</p:attrName>
                                        </p:attrNameLst>
                                      </p:cBhvr>
                                      <p:to>
                                        <p:strVal val="visible"/>
                                      </p:to>
                                    </p:set>
                                    <p:anim calcmode="lin" valueType="num">
                                      <p:cBhvr>
                                        <p:cTn id="94" dur="500" fill="hold"/>
                                        <p:tgtEl>
                                          <p:spTgt spid="50"/>
                                        </p:tgtEl>
                                        <p:attrNameLst>
                                          <p:attrName>ppt_w</p:attrName>
                                        </p:attrNameLst>
                                      </p:cBhvr>
                                      <p:tavLst>
                                        <p:tav tm="0">
                                          <p:val>
                                            <p:fltVal val="0"/>
                                          </p:val>
                                        </p:tav>
                                        <p:tav tm="100000">
                                          <p:val>
                                            <p:strVal val="#ppt_w"/>
                                          </p:val>
                                        </p:tav>
                                      </p:tavLst>
                                    </p:anim>
                                    <p:anim calcmode="lin" valueType="num">
                                      <p:cBhvr>
                                        <p:cTn id="95" dur="500" fill="hold"/>
                                        <p:tgtEl>
                                          <p:spTgt spid="50"/>
                                        </p:tgtEl>
                                        <p:attrNameLst>
                                          <p:attrName>ppt_h</p:attrName>
                                        </p:attrNameLst>
                                      </p:cBhvr>
                                      <p:tavLst>
                                        <p:tav tm="0">
                                          <p:val>
                                            <p:fltVal val="0"/>
                                          </p:val>
                                        </p:tav>
                                        <p:tav tm="100000">
                                          <p:val>
                                            <p:strVal val="#ppt_h"/>
                                          </p:val>
                                        </p:tav>
                                      </p:tavLst>
                                    </p:anim>
                                    <p:animEffect transition="in" filter="fade">
                                      <p:cBhvr>
                                        <p:cTn id="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1" grpId="0"/>
      <p:bldP spid="43" grpId="0" animBg="1"/>
      <p:bldP spid="16" grpId="0"/>
      <p:bldP spid="44" grpId="0" animBg="1"/>
      <p:bldP spid="18" grpId="0"/>
      <p:bldP spid="45" grpId="0" animBg="1"/>
      <p:bldP spid="20" grpId="0"/>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 y="-7"/>
            <a:ext cx="12188976" cy="6858014"/>
          </a:xfrm>
          <a:prstGeom prst="rect">
            <a:avLst/>
          </a:prstGeom>
        </p:spPr>
      </p:pic>
      <p:pic>
        <p:nvPicPr>
          <p:cNvPr id="101" name="Imagem 100"/>
          <p:cNvPicPr>
            <a:picLocks noChangeAspect="1"/>
          </p:cNvPicPr>
          <p:nvPr/>
        </p:nvPicPr>
        <p:blipFill rotWithShape="1">
          <a:blip r:embed="rId3">
            <a:extLst>
              <a:ext uri="{28A0092B-C50C-407E-A947-70E740481C1C}">
                <a14:useLocalDpi xmlns:a14="http://schemas.microsoft.com/office/drawing/2010/main" val="0"/>
              </a:ext>
            </a:extLst>
          </a:blip>
          <a:srcRect l="-2"/>
          <a:stretch/>
        </p:blipFill>
        <p:spPr>
          <a:xfrm>
            <a:off x="-1030" y="1972614"/>
            <a:ext cx="5856524" cy="627172"/>
          </a:xfrm>
          <a:prstGeom prst="rect">
            <a:avLst/>
          </a:prstGeom>
        </p:spPr>
      </p:pic>
      <p:graphicFrame>
        <p:nvGraphicFramePr>
          <p:cNvPr id="7" name="Gráfico 6"/>
          <p:cNvGraphicFramePr/>
          <p:nvPr>
            <p:extLst>
              <p:ext uri="{D42A27DB-BD31-4B8C-83A1-F6EECF244321}">
                <p14:modId xmlns:p14="http://schemas.microsoft.com/office/powerpoint/2010/main" val="2570751269"/>
              </p:ext>
            </p:extLst>
          </p:nvPr>
        </p:nvGraphicFramePr>
        <p:xfrm>
          <a:off x="6230566" y="657225"/>
          <a:ext cx="5493073" cy="5915025"/>
        </p:xfrm>
        <a:graphic>
          <a:graphicData uri="http://schemas.openxmlformats.org/drawingml/2006/chart">
            <c:chart xmlns:c="http://schemas.openxmlformats.org/drawingml/2006/chart" xmlns:r="http://schemas.openxmlformats.org/officeDocument/2006/relationships" r:id="rId4"/>
          </a:graphicData>
        </a:graphic>
      </p:graphicFrame>
      <p:sp>
        <p:nvSpPr>
          <p:cNvPr id="70" name="Retângulo 69"/>
          <p:cNvSpPr/>
          <p:nvPr/>
        </p:nvSpPr>
        <p:spPr>
          <a:xfrm>
            <a:off x="723900" y="3454601"/>
            <a:ext cx="3181350" cy="374688"/>
          </a:xfrm>
          <a:prstGeom prst="rect">
            <a:avLst/>
          </a:prstGeom>
          <a:gradFill>
            <a:gsLst>
              <a:gs pos="49000">
                <a:srgbClr val="FFB100"/>
              </a:gs>
              <a:gs pos="50000">
                <a:srgbClr val="FFBF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tângulo 32"/>
          <p:cNvSpPr/>
          <p:nvPr/>
        </p:nvSpPr>
        <p:spPr>
          <a:xfrm>
            <a:off x="1489496" y="4009313"/>
            <a:ext cx="4365998"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Xxxxxxxxxxxxxxxxxxxxxxxxxxxxxxxxxxxxxxxxxxxxxxxxxxxxxxxxxxxxxxxxxxxxxxxxxxxxxxxxxxxxxxxxxxxxxxxxxxxxxxxxxxxxxxxxxxxxxxxxxxxxxxxxxxxxxxxxxxxxxxxxxxxxxxxxxxxx</a:t>
            </a:r>
          </a:p>
        </p:txBody>
      </p:sp>
      <p:sp>
        <p:nvSpPr>
          <p:cNvPr id="15" name="Retângulo 14"/>
          <p:cNvSpPr/>
          <p:nvPr/>
        </p:nvSpPr>
        <p:spPr>
          <a:xfrm>
            <a:off x="1489497" y="3441890"/>
            <a:ext cx="2417686"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000" b="1" i="1" u="none" strike="noStrike" kern="1200" cap="none" spc="0" normalizeH="0" baseline="0" noProof="0" dirty="0">
                <a:ln>
                  <a:noFill/>
                </a:ln>
                <a:solidFill>
                  <a:srgbClr val="AF3676"/>
                </a:solidFill>
                <a:effectLst/>
                <a:uLnTx/>
                <a:uFillTx/>
                <a:latin typeface="Segoe UI" panose="020B0502040204020203" pitchFamily="34" charset="0"/>
                <a:ea typeface="ＭＳ Ｐゴシック" panose="020B0600070205080204" pitchFamily="34" charset="-128"/>
                <a:cs typeface="Segoe UI" panose="020B0502040204020203" pitchFamily="34" charset="0"/>
              </a:rPr>
              <a:t>Texto de destaque</a:t>
            </a:r>
          </a:p>
        </p:txBody>
      </p:sp>
      <p:grpSp>
        <p:nvGrpSpPr>
          <p:cNvPr id="105" name="Agrupar 104"/>
          <p:cNvGrpSpPr/>
          <p:nvPr/>
        </p:nvGrpSpPr>
        <p:grpSpPr>
          <a:xfrm>
            <a:off x="552450" y="2799582"/>
            <a:ext cx="789150" cy="1546468"/>
            <a:chOff x="552450" y="3507881"/>
            <a:chExt cx="789150" cy="1546468"/>
          </a:xfrm>
        </p:grpSpPr>
        <p:pic>
          <p:nvPicPr>
            <p:cNvPr id="73" name="Gráfico 7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2450" y="3824483"/>
              <a:ext cx="444239" cy="520085"/>
            </a:xfrm>
            <a:prstGeom prst="rect">
              <a:avLst/>
            </a:prstGeom>
          </p:spPr>
        </p:pic>
        <p:pic>
          <p:nvPicPr>
            <p:cNvPr id="74" name="Gráfico 7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035205" y="3533775"/>
              <a:ext cx="306395" cy="306395"/>
            </a:xfrm>
            <a:prstGeom prst="rect">
              <a:avLst/>
            </a:prstGeom>
          </p:spPr>
        </p:pic>
        <p:sp>
          <p:nvSpPr>
            <p:cNvPr id="75" name="Arco 74"/>
            <p:cNvSpPr/>
            <p:nvPr/>
          </p:nvSpPr>
          <p:spPr>
            <a:xfrm flipH="1">
              <a:off x="576495" y="4130675"/>
              <a:ext cx="537929" cy="537929"/>
            </a:xfrm>
            <a:prstGeom prst="arc">
              <a:avLst>
                <a:gd name="adj1" fmla="val 85710"/>
                <a:gd name="adj2" fmla="val 504955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Arco 75"/>
            <p:cNvSpPr/>
            <p:nvPr/>
          </p:nvSpPr>
          <p:spPr>
            <a:xfrm>
              <a:off x="854660" y="3693023"/>
              <a:ext cx="304800" cy="304800"/>
            </a:xfrm>
            <a:prstGeom prst="arc">
              <a:avLst>
                <a:gd name="adj1" fmla="val 753472"/>
                <a:gd name="adj2" fmla="val 5661916"/>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7" name="Agrupar 76"/>
            <p:cNvGrpSpPr/>
            <p:nvPr/>
          </p:nvGrpSpPr>
          <p:grpSpPr>
            <a:xfrm>
              <a:off x="1050393" y="4207789"/>
              <a:ext cx="112827" cy="112764"/>
              <a:chOff x="5454651" y="3893344"/>
              <a:chExt cx="188811" cy="188705"/>
            </a:xfrm>
          </p:grpSpPr>
          <p:cxnSp>
            <p:nvCxnSpPr>
              <p:cNvPr id="78" name="Conector reto 77"/>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Conector reto 78"/>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Conector reto 80"/>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Conector reto 81"/>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3" name="Agrupar 82"/>
            <p:cNvGrpSpPr/>
            <p:nvPr/>
          </p:nvGrpSpPr>
          <p:grpSpPr>
            <a:xfrm>
              <a:off x="964315" y="3507881"/>
              <a:ext cx="64747" cy="64711"/>
              <a:chOff x="5454651" y="3893344"/>
              <a:chExt cx="188811" cy="188705"/>
            </a:xfrm>
          </p:grpSpPr>
          <p:cxnSp>
            <p:nvCxnSpPr>
              <p:cNvPr id="84" name="Conector reto 83"/>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8" name="Gráfico 8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1951" y="4641898"/>
              <a:ext cx="366300" cy="311745"/>
            </a:xfrm>
            <a:prstGeom prst="rect">
              <a:avLst/>
            </a:prstGeom>
          </p:spPr>
        </p:pic>
        <p:sp>
          <p:nvSpPr>
            <p:cNvPr id="97" name="Elipse 96"/>
            <p:cNvSpPr/>
            <p:nvPr/>
          </p:nvSpPr>
          <p:spPr>
            <a:xfrm>
              <a:off x="693031" y="4766805"/>
              <a:ext cx="287544" cy="287544"/>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Elipse 97"/>
            <p:cNvSpPr/>
            <p:nvPr/>
          </p:nvSpPr>
          <p:spPr>
            <a:xfrm>
              <a:off x="683537" y="4785544"/>
              <a:ext cx="68937" cy="68937"/>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5" name="Retângulo 64"/>
          <p:cNvSpPr/>
          <p:nvPr/>
        </p:nvSpPr>
        <p:spPr>
          <a:xfrm>
            <a:off x="1632371" y="636018"/>
            <a:ext cx="4451988" cy="1384995"/>
          </a:xfrm>
          <a:prstGeom prst="rect">
            <a:avLst/>
          </a:prstGeom>
        </p:spPr>
        <p:txBody>
          <a:bodyPr wrap="non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pt-BR" sz="8400" b="0" i="1" u="none" strike="noStrike" kern="1200" cap="none" spc="600" normalizeH="0" baseline="0" noProof="0" dirty="0">
                <a:ln>
                  <a:noFill/>
                </a:ln>
                <a:solidFill>
                  <a:prstClr val="white"/>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mercado</a:t>
            </a:r>
          </a:p>
        </p:txBody>
      </p:sp>
      <p:pic>
        <p:nvPicPr>
          <p:cNvPr id="104" name="Imagem 103"/>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325834" y="-862"/>
            <a:ext cx="1067826" cy="889056"/>
          </a:xfrm>
          <a:prstGeom prst="rect">
            <a:avLst/>
          </a:prstGeom>
        </p:spPr>
      </p:pic>
      <p:pic>
        <p:nvPicPr>
          <p:cNvPr id="100" name="Imagem 99"/>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0" y="0"/>
            <a:ext cx="4120453" cy="3030004"/>
          </a:xfrm>
          <a:prstGeom prst="rect">
            <a:avLst/>
          </a:prstGeom>
        </p:spPr>
      </p:pic>
      <p:sp>
        <p:nvSpPr>
          <p:cNvPr id="64" name="Retângulo 63"/>
          <p:cNvSpPr/>
          <p:nvPr/>
        </p:nvSpPr>
        <p:spPr>
          <a:xfrm>
            <a:off x="1159296" y="657225"/>
            <a:ext cx="1880643" cy="523220"/>
          </a:xfrm>
          <a:prstGeom prst="rect">
            <a:avLst/>
          </a:prstGeom>
        </p:spPr>
        <p:txBody>
          <a:bodyPr wrap="non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pt-BR" sz="2800" b="0"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Cenário do</a:t>
            </a:r>
          </a:p>
        </p:txBody>
      </p:sp>
      <p:sp>
        <p:nvSpPr>
          <p:cNvPr id="35" name="Retângulo 34"/>
          <p:cNvSpPr/>
          <p:nvPr/>
        </p:nvSpPr>
        <p:spPr>
          <a:xfrm>
            <a:off x="1489496" y="5375804"/>
            <a:ext cx="4365998"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Xxxxxxxxxxxxxxxxxxxxxxxxxxxxxxxxxxxxxxxxxxxxxxxxxxxxxxxxxxxxxxxxxxxxxxxxxxxxxxxxxxxxxxxxxxxxxxxxxxxxxxxxxxxxxxxxxxxxxxxxxxxxxxxxxxxxxxxxxxxxxxxxxxxxxxxxxxxx</a:t>
            </a:r>
          </a:p>
        </p:txBody>
      </p:sp>
    </p:spTree>
    <p:extLst>
      <p:ext uri="{BB962C8B-B14F-4D97-AF65-F5344CB8AC3E}">
        <p14:creationId xmlns:p14="http://schemas.microsoft.com/office/powerpoint/2010/main" val="1818962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1000" fill="hold"/>
                                        <p:tgtEl>
                                          <p:spTgt spid="100"/>
                                        </p:tgtEl>
                                        <p:attrNameLst>
                                          <p:attrName>ppt_x</p:attrName>
                                        </p:attrNameLst>
                                      </p:cBhvr>
                                      <p:tavLst>
                                        <p:tav tm="0">
                                          <p:val>
                                            <p:strVal val="0-#ppt_w/2"/>
                                          </p:val>
                                        </p:tav>
                                        <p:tav tm="100000">
                                          <p:val>
                                            <p:strVal val="#ppt_x"/>
                                          </p:val>
                                        </p:tav>
                                      </p:tavLst>
                                    </p:anim>
                                    <p:anim calcmode="lin" valueType="num">
                                      <p:cBhvr additive="base">
                                        <p:cTn id="8" dur="1000" fill="hold"/>
                                        <p:tgtEl>
                                          <p:spTgt spid="100"/>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wipe(left)">
                                      <p:cBhvr>
                                        <p:cTn id="11" dur="1000"/>
                                        <p:tgtEl>
                                          <p:spTgt spid="10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750"/>
                                        <p:tgtEl>
                                          <p:spTgt spid="6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750"/>
                                        <p:tgtEl>
                                          <p:spTgt spid="65"/>
                                        </p:tgtEl>
                                      </p:cBhvr>
                                    </p:animEffect>
                                  </p:childTnLst>
                                </p:cTn>
                              </p:par>
                              <p:par>
                                <p:cTn id="18" presetID="10" presetClass="entr" presetSubtype="0" fill="hold" nodeType="withEffect">
                                  <p:stCondLst>
                                    <p:cond delay="50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750"/>
                                        <p:tgtEl>
                                          <p:spTgt spid="104"/>
                                        </p:tgtEl>
                                      </p:cBhvr>
                                    </p:animEffect>
                                  </p:childTnLst>
                                </p:cTn>
                              </p:par>
                            </p:childTnLst>
                          </p:cTn>
                        </p:par>
                        <p:par>
                          <p:cTn id="21" fill="hold">
                            <p:stCondLst>
                              <p:cond delay="1250"/>
                            </p:stCondLst>
                            <p:childTnLst>
                              <p:par>
                                <p:cTn id="22" presetID="10" presetClass="entr" presetSubtype="0"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22" presetClass="entr" presetSubtype="4"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wipe(down)">
                                      <p:cBhvr>
                                        <p:cTn id="33" dur="1000"/>
                                        <p:tgtEl>
                                          <p:spTgt spid="105"/>
                                        </p:tgtEl>
                                      </p:cBhvr>
                                    </p:animEffect>
                                  </p:childTnLst>
                                </p:cTn>
                              </p:par>
                            </p:childTnLst>
                          </p:cTn>
                        </p:par>
                        <p:par>
                          <p:cTn id="34" fill="hold">
                            <p:stCondLst>
                              <p:cond delay="2250"/>
                            </p:stCondLst>
                            <p:childTnLst>
                              <p:par>
                                <p:cTn id="35" presetID="2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10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70" grpId="0" animBg="1"/>
      <p:bldP spid="33" grpId="0"/>
      <p:bldP spid="15" grpId="0"/>
      <p:bldP spid="65" grpId="0"/>
      <p:bldP spid="6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2"/>
            <a:ext cx="12193428" cy="6858014"/>
          </a:xfrm>
          <a:prstGeom prst="rect">
            <a:avLst/>
          </a:prstGeom>
        </p:spPr>
      </p:pic>
      <p:pic>
        <p:nvPicPr>
          <p:cNvPr id="20" name="Imagem 19"/>
          <p:cNvPicPr>
            <a:picLocks noChangeAspect="1"/>
          </p:cNvPicPr>
          <p:nvPr/>
        </p:nvPicPr>
        <p:blipFill rotWithShape="1">
          <a:blip r:embed="rId3">
            <a:extLst>
              <a:ext uri="{28A0092B-C50C-407E-A947-70E740481C1C}">
                <a14:useLocalDpi xmlns:a14="http://schemas.microsoft.com/office/drawing/2010/main" val="0"/>
              </a:ext>
            </a:extLst>
          </a:blip>
          <a:srcRect r="-4536"/>
          <a:stretch/>
        </p:blipFill>
        <p:spPr>
          <a:xfrm>
            <a:off x="3827632" y="6222205"/>
            <a:ext cx="8748138" cy="636563"/>
          </a:xfrm>
          <a:prstGeom prst="rect">
            <a:avLst/>
          </a:prstGeom>
        </p:spPr>
      </p:pic>
      <p:sp>
        <p:nvSpPr>
          <p:cNvPr id="10" name="Retângulo 9"/>
          <p:cNvSpPr/>
          <p:nvPr/>
        </p:nvSpPr>
        <p:spPr>
          <a:xfrm>
            <a:off x="1286296" y="321469"/>
            <a:ext cx="2123851"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3200" b="0"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Cenário do</a:t>
            </a:r>
          </a:p>
        </p:txBody>
      </p:sp>
      <p:sp>
        <p:nvSpPr>
          <p:cNvPr id="11" name="Retângulo 10"/>
          <p:cNvSpPr/>
          <p:nvPr/>
        </p:nvSpPr>
        <p:spPr>
          <a:xfrm>
            <a:off x="1489496" y="511543"/>
            <a:ext cx="3650999" cy="110799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6600" b="0" i="1" u="none" strike="noStrike" kern="1200" cap="none" spc="600" normalizeH="0" baseline="0" noProof="0" dirty="0">
                <a:ln>
                  <a:noFill/>
                </a:ln>
                <a:solidFill>
                  <a:prstClr val="white"/>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mercado</a:t>
            </a:r>
          </a:p>
        </p:txBody>
      </p:sp>
      <p:sp>
        <p:nvSpPr>
          <p:cNvPr id="12" name="CaixaDeTexto 11"/>
          <p:cNvSpPr txBox="1"/>
          <p:nvPr/>
        </p:nvSpPr>
        <p:spPr>
          <a:xfrm>
            <a:off x="475158" y="1887408"/>
            <a:ext cx="3593503" cy="3934410"/>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800"/>
              </a:spcAft>
              <a:buClrTx/>
              <a:buSzTx/>
              <a:buFontTx/>
              <a:buNone/>
              <a:tabLst/>
              <a:defRPr/>
            </a:pPr>
            <a:r>
              <a:rPr kumimoji="0" lang="pt-BR" sz="135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Lorem ipsum dolor sit amet, consectetur adipiscing elit. Nullam eu tellus enim. Quisque vel ex sit amet metus congue consequat id eu ligula. Vestibulum at mauris at massa convallis ornare. Nulla facilisi. Nam a dolor euismod, sollicitudin mauris eu, blandit nunc. Nulla vehicula ante id mi faucibus ullamcorper. Lorem ipsum dolor sit amet, consectetur adipiscing elit. Nullam eu tellus enim. Quisque vel ex sit amet metus congue consequat id eu ligula. Vestibulum at mauris at massa convallis ornare. Nulla facilisi. Nam a dolor euismod, sollicitudin mauris eu, blandit nunc. </a:t>
            </a:r>
            <a:endParaRPr lang="pt-BR" sz="1350" dirty="0">
              <a:solidFill>
                <a:prstClr val="white"/>
              </a:solidFill>
              <a:latin typeface="Segoe UI" panose="020B0502040204020203" pitchFamily="34" charset="0"/>
              <a:cs typeface="Segoe UI" panose="020B0502040204020203" pitchFamily="34" charset="0"/>
            </a:endParaRPr>
          </a:p>
          <a:p>
            <a:pPr lvl="0" algn="just">
              <a:lnSpc>
                <a:spcPct val="90000"/>
              </a:lnSpc>
              <a:spcAft>
                <a:spcPts val="800"/>
              </a:spcAft>
              <a:defRPr/>
            </a:pPr>
            <a:r>
              <a:rPr lang="pt-BR" sz="1350" dirty="0" err="1">
                <a:solidFill>
                  <a:prstClr val="white"/>
                </a:solidFill>
                <a:latin typeface="Segoe UI" panose="020B0502040204020203" pitchFamily="34" charset="0"/>
                <a:cs typeface="Segoe UI" panose="020B0502040204020203" pitchFamily="34" charset="0"/>
              </a:rPr>
              <a:t>Lorem</a:t>
            </a:r>
            <a:r>
              <a:rPr lang="pt-BR" sz="1350" dirty="0">
                <a:solidFill>
                  <a:prstClr val="white"/>
                </a:solidFill>
                <a:latin typeface="Segoe UI" panose="020B0502040204020203" pitchFamily="34" charset="0"/>
                <a:cs typeface="Segoe UI" panose="020B0502040204020203" pitchFamily="34" charset="0"/>
              </a:rPr>
              <a:t> ipsum </a:t>
            </a:r>
            <a:r>
              <a:rPr lang="pt-BR" sz="1350" dirty="0" err="1">
                <a:solidFill>
                  <a:prstClr val="white"/>
                </a:solidFill>
                <a:latin typeface="Segoe UI" panose="020B0502040204020203" pitchFamily="34" charset="0"/>
                <a:cs typeface="Segoe UI" panose="020B0502040204020203" pitchFamily="34" charset="0"/>
              </a:rPr>
              <a:t>dolor</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sit</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amet</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consectetur</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adipiscing</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elit</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Nullam</a:t>
            </a:r>
            <a:r>
              <a:rPr lang="pt-BR" sz="1350" dirty="0">
                <a:solidFill>
                  <a:prstClr val="white"/>
                </a:solidFill>
                <a:latin typeface="Segoe UI" panose="020B0502040204020203" pitchFamily="34" charset="0"/>
                <a:cs typeface="Segoe UI" panose="020B0502040204020203" pitchFamily="34" charset="0"/>
              </a:rPr>
              <a:t> eu </a:t>
            </a:r>
            <a:r>
              <a:rPr lang="pt-BR" sz="1350" dirty="0" err="1">
                <a:solidFill>
                  <a:prstClr val="white"/>
                </a:solidFill>
                <a:latin typeface="Segoe UI" panose="020B0502040204020203" pitchFamily="34" charset="0"/>
                <a:cs typeface="Segoe UI" panose="020B0502040204020203" pitchFamily="34" charset="0"/>
              </a:rPr>
              <a:t>tellus</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enim</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Quisque</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vel</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ex</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sit</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amet</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metus</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congue</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consequat</a:t>
            </a:r>
            <a:r>
              <a:rPr lang="pt-BR" sz="1350" dirty="0">
                <a:solidFill>
                  <a:prstClr val="white"/>
                </a:solidFill>
                <a:latin typeface="Segoe UI" panose="020B0502040204020203" pitchFamily="34" charset="0"/>
                <a:cs typeface="Segoe UI" panose="020B0502040204020203" pitchFamily="34" charset="0"/>
              </a:rPr>
              <a:t> id eu </a:t>
            </a:r>
            <a:r>
              <a:rPr lang="pt-BR" sz="1350" dirty="0" err="1">
                <a:solidFill>
                  <a:prstClr val="white"/>
                </a:solidFill>
                <a:latin typeface="Segoe UI" panose="020B0502040204020203" pitchFamily="34" charset="0"/>
                <a:cs typeface="Segoe UI" panose="020B0502040204020203" pitchFamily="34" charset="0"/>
              </a:rPr>
              <a:t>ligula</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Lorem</a:t>
            </a:r>
            <a:r>
              <a:rPr lang="pt-BR" sz="1350" dirty="0">
                <a:solidFill>
                  <a:prstClr val="white"/>
                </a:solidFill>
                <a:latin typeface="Segoe UI" panose="020B0502040204020203" pitchFamily="34" charset="0"/>
                <a:cs typeface="Segoe UI" panose="020B0502040204020203" pitchFamily="34" charset="0"/>
              </a:rPr>
              <a:t> ipsum </a:t>
            </a:r>
            <a:r>
              <a:rPr lang="pt-BR" sz="1350" dirty="0" err="1">
                <a:solidFill>
                  <a:prstClr val="white"/>
                </a:solidFill>
                <a:latin typeface="Segoe UI" panose="020B0502040204020203" pitchFamily="34" charset="0"/>
                <a:cs typeface="Segoe UI" panose="020B0502040204020203" pitchFamily="34" charset="0"/>
              </a:rPr>
              <a:t>dolor</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sit</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amet</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consectetur</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adipiscing</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elit</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Nullam</a:t>
            </a:r>
            <a:r>
              <a:rPr lang="pt-BR" sz="1350" dirty="0">
                <a:solidFill>
                  <a:prstClr val="white"/>
                </a:solidFill>
                <a:latin typeface="Segoe UI" panose="020B0502040204020203" pitchFamily="34" charset="0"/>
                <a:cs typeface="Segoe UI" panose="020B0502040204020203" pitchFamily="34" charset="0"/>
              </a:rPr>
              <a:t> eu </a:t>
            </a:r>
            <a:r>
              <a:rPr lang="pt-BR" sz="1350" dirty="0" err="1">
                <a:solidFill>
                  <a:prstClr val="white"/>
                </a:solidFill>
                <a:latin typeface="Segoe UI" panose="020B0502040204020203" pitchFamily="34" charset="0"/>
                <a:cs typeface="Segoe UI" panose="020B0502040204020203" pitchFamily="34" charset="0"/>
              </a:rPr>
              <a:t>tellus</a:t>
            </a:r>
            <a:r>
              <a:rPr lang="pt-BR" sz="1350" dirty="0">
                <a:solidFill>
                  <a:prstClr val="white"/>
                </a:solidFill>
                <a:latin typeface="Segoe UI" panose="020B0502040204020203" pitchFamily="34" charset="0"/>
                <a:cs typeface="Segoe UI" panose="020B0502040204020203" pitchFamily="34" charset="0"/>
              </a:rPr>
              <a:t> </a:t>
            </a:r>
            <a:r>
              <a:rPr lang="pt-BR" sz="1350" dirty="0" err="1">
                <a:solidFill>
                  <a:prstClr val="white"/>
                </a:solidFill>
                <a:latin typeface="Segoe UI" panose="020B0502040204020203" pitchFamily="34" charset="0"/>
                <a:cs typeface="Segoe UI" panose="020B0502040204020203" pitchFamily="34" charset="0"/>
              </a:rPr>
              <a:t>enim</a:t>
            </a:r>
            <a:endParaRPr kumimoji="0" lang="pt-BR" sz="135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13" name="Retângulo 12"/>
          <p:cNvSpPr/>
          <p:nvPr/>
        </p:nvSpPr>
        <p:spPr>
          <a:xfrm>
            <a:off x="4353886" y="1979693"/>
            <a:ext cx="7208728" cy="374688"/>
          </a:xfrm>
          <a:prstGeom prst="rect">
            <a:avLst/>
          </a:prstGeom>
          <a:gradFill>
            <a:gsLst>
              <a:gs pos="49000">
                <a:srgbClr val="FFB100"/>
              </a:gs>
              <a:gs pos="50000">
                <a:srgbClr val="FFBF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tângulo 13"/>
          <p:cNvSpPr/>
          <p:nvPr/>
        </p:nvSpPr>
        <p:spPr>
          <a:xfrm>
            <a:off x="6867501" y="1966982"/>
            <a:ext cx="1768053"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000" b="1" i="1" u="none" strike="noStrike" kern="1200" cap="none" spc="0" normalizeH="0" baseline="0" noProof="0" dirty="0">
                <a:ln>
                  <a:noFill/>
                </a:ln>
                <a:solidFill>
                  <a:srgbClr val="AF3676"/>
                </a:solidFill>
                <a:effectLst/>
                <a:uLnTx/>
                <a:uFillTx/>
                <a:latin typeface="Segoe UI" panose="020B0502040204020203" pitchFamily="34" charset="0"/>
                <a:ea typeface="ＭＳ Ｐゴシック" panose="020B0600070205080204" pitchFamily="34" charset="-128"/>
                <a:cs typeface="Segoe UI" panose="020B0502040204020203" pitchFamily="34" charset="0"/>
              </a:rPr>
              <a:t>Market Share</a:t>
            </a:r>
          </a:p>
        </p:txBody>
      </p:sp>
      <p:graphicFrame>
        <p:nvGraphicFramePr>
          <p:cNvPr id="16" name="Gráfico 15"/>
          <p:cNvGraphicFramePr/>
          <p:nvPr>
            <p:extLst>
              <p:ext uri="{D42A27DB-BD31-4B8C-83A1-F6EECF244321}">
                <p14:modId xmlns:p14="http://schemas.microsoft.com/office/powerpoint/2010/main" val="4050892743"/>
              </p:ext>
            </p:extLst>
          </p:nvPr>
        </p:nvGraphicFramePr>
        <p:xfrm>
          <a:off x="3591018" y="2850422"/>
          <a:ext cx="4692650" cy="3128434"/>
        </p:xfrm>
        <a:graphic>
          <a:graphicData uri="http://schemas.openxmlformats.org/drawingml/2006/chart">
            <c:chart xmlns:c="http://schemas.openxmlformats.org/drawingml/2006/chart" xmlns:r="http://schemas.openxmlformats.org/officeDocument/2006/relationships" r:id="rId4"/>
          </a:graphicData>
        </a:graphic>
      </p:graphicFrame>
      <p:sp>
        <p:nvSpPr>
          <p:cNvPr id="17" name="Retângulo 16"/>
          <p:cNvSpPr/>
          <p:nvPr/>
        </p:nvSpPr>
        <p:spPr>
          <a:xfrm>
            <a:off x="0" y="939734"/>
            <a:ext cx="1489496" cy="465234"/>
          </a:xfrm>
          <a:prstGeom prst="rect">
            <a:avLst/>
          </a:prstGeom>
          <a:gradFill>
            <a:gsLst>
              <a:gs pos="49000">
                <a:srgbClr val="AF3676"/>
              </a:gs>
              <a:gs pos="50000">
                <a:srgbClr val="8D2E7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6" name="Conector reto 35"/>
          <p:cNvCxnSpPr>
            <a:cxnSpLocks/>
          </p:cNvCxnSpPr>
          <p:nvPr/>
        </p:nvCxnSpPr>
        <p:spPr>
          <a:xfrm flipH="1">
            <a:off x="5399702" y="1244404"/>
            <a:ext cx="67922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Elipse 36"/>
          <p:cNvSpPr/>
          <p:nvPr/>
        </p:nvSpPr>
        <p:spPr>
          <a:xfrm rot="10800000">
            <a:off x="5219429" y="1077489"/>
            <a:ext cx="317500" cy="317500"/>
          </a:xfrm>
          <a:prstGeom prst="ellips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Elipse 37"/>
          <p:cNvSpPr/>
          <p:nvPr/>
        </p:nvSpPr>
        <p:spPr>
          <a:xfrm rot="10800000" flipV="1">
            <a:off x="5333729" y="1188929"/>
            <a:ext cx="94620" cy="94620"/>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0" name="Conector reto 39"/>
          <p:cNvCxnSpPr>
            <a:cxnSpLocks/>
          </p:cNvCxnSpPr>
          <p:nvPr/>
        </p:nvCxnSpPr>
        <p:spPr>
          <a:xfrm flipH="1">
            <a:off x="0" y="6536645"/>
            <a:ext cx="32707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Elipse 45"/>
          <p:cNvSpPr/>
          <p:nvPr/>
        </p:nvSpPr>
        <p:spPr>
          <a:xfrm rot="10800000">
            <a:off x="3130550" y="6377895"/>
            <a:ext cx="317500" cy="317500"/>
          </a:xfrm>
          <a:prstGeom prst="ellips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Elipse 46"/>
          <p:cNvSpPr/>
          <p:nvPr/>
        </p:nvSpPr>
        <p:spPr>
          <a:xfrm rot="10800000" flipV="1">
            <a:off x="3244850" y="6489335"/>
            <a:ext cx="94620" cy="94620"/>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2" name="Gráfico 31"/>
          <p:cNvGraphicFramePr/>
          <p:nvPr>
            <p:extLst>
              <p:ext uri="{D42A27DB-BD31-4B8C-83A1-F6EECF244321}">
                <p14:modId xmlns:p14="http://schemas.microsoft.com/office/powerpoint/2010/main" val="2053713033"/>
              </p:ext>
            </p:extLst>
          </p:nvPr>
        </p:nvGraphicFramePr>
        <p:xfrm>
          <a:off x="7715343" y="2850422"/>
          <a:ext cx="4692650" cy="31284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491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800" fill="hold"/>
                                        <p:tgtEl>
                                          <p:spTgt spid="17"/>
                                        </p:tgtEl>
                                        <p:attrNameLst>
                                          <p:attrName>ppt_x</p:attrName>
                                        </p:attrNameLst>
                                      </p:cBhvr>
                                      <p:tavLst>
                                        <p:tav tm="0">
                                          <p:val>
                                            <p:strVal val="0-#ppt_w/2"/>
                                          </p:val>
                                        </p:tav>
                                        <p:tav tm="100000">
                                          <p:val>
                                            <p:strVal val="#ppt_x"/>
                                          </p:val>
                                        </p:tav>
                                      </p:tavLst>
                                    </p:anim>
                                    <p:anim calcmode="lin" valueType="num">
                                      <p:cBhvr additive="base">
                                        <p:cTn id="8" dur="800" fill="hold"/>
                                        <p:tgtEl>
                                          <p:spTgt spid="1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50"/>
                                        <p:tgtEl>
                                          <p:spTgt spid="11"/>
                                        </p:tgtEl>
                                      </p:cBhvr>
                                    </p:animEffect>
                                  </p:childTnLst>
                                </p:cTn>
                              </p:par>
                              <p:par>
                                <p:cTn id="15" presetID="10" presetClass="entr" presetSubtype="0" fill="hold" grpId="0" nodeType="withEffect">
                                  <p:stCondLst>
                                    <p:cond delay="9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53" presetClass="entr" presetSubtype="16" fill="hold" grpId="0" nodeType="withEffect">
                                  <p:stCondLst>
                                    <p:cond delay="90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par>
                                <p:cTn id="28" presetID="22" presetClass="entr" presetSubtype="8" fill="hold" nodeType="withEffect">
                                  <p:stCondLst>
                                    <p:cond delay="100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par>
                                <p:cTn id="31" presetID="22" presetClass="entr" presetSubtype="2" fill="hold" grpId="0" nodeType="withEffect">
                                  <p:stCondLst>
                                    <p:cond delay="130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par>
                                <p:cTn id="34" presetID="10" presetClass="entr" presetSubtype="0" fill="hold" grpId="0" nodeType="withEffect">
                                  <p:stCondLst>
                                    <p:cond delay="17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21" presetClass="entr" presetSubtype="1" fill="hold" grpId="0" nodeType="withEffect">
                                  <p:stCondLst>
                                    <p:cond delay="210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1000"/>
                                        <p:tgtEl>
                                          <p:spTgt spid="16"/>
                                        </p:tgtEl>
                                      </p:cBhvr>
                                    </p:animEffect>
                                  </p:childTnLst>
                                </p:cTn>
                              </p:par>
                              <p:par>
                                <p:cTn id="40" presetID="22" presetClass="entr" presetSubtype="2" fill="hold" nodeType="withEffect">
                                  <p:stCondLst>
                                    <p:cond delay="1300"/>
                                  </p:stCondLst>
                                  <p:childTnLst>
                                    <p:set>
                                      <p:cBhvr>
                                        <p:cTn id="41" dur="1" fill="hold">
                                          <p:stCondLst>
                                            <p:cond delay="0"/>
                                          </p:stCondLst>
                                        </p:cTn>
                                        <p:tgtEl>
                                          <p:spTgt spid="20"/>
                                        </p:tgtEl>
                                        <p:attrNameLst>
                                          <p:attrName>style.visibility</p:attrName>
                                        </p:attrNameLst>
                                      </p:cBhvr>
                                      <p:to>
                                        <p:strVal val="visible"/>
                                      </p:to>
                                    </p:set>
                                    <p:animEffect transition="in" filter="wipe(right)">
                                      <p:cBhvr>
                                        <p:cTn id="42" dur="1250"/>
                                        <p:tgtEl>
                                          <p:spTgt spid="20"/>
                                        </p:tgtEl>
                                      </p:cBhvr>
                                    </p:animEffect>
                                  </p:childTnLst>
                                </p:cTn>
                              </p:par>
                              <p:par>
                                <p:cTn id="43" presetID="22" presetClass="entr" presetSubtype="8" fill="hold" nodeType="withEffect">
                                  <p:stCondLst>
                                    <p:cond delay="280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par>
                                <p:cTn id="46" presetID="53" presetClass="entr" presetSubtype="16" fill="hold" grpId="0" nodeType="withEffect">
                                  <p:stCondLst>
                                    <p:cond delay="325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par>
                                <p:cTn id="51" presetID="53" presetClass="entr" presetSubtype="16" fill="hold" grpId="0" nodeType="withEffect">
                                  <p:stCondLst>
                                    <p:cond delay="3250"/>
                                  </p:stCondLst>
                                  <p:childTnLst>
                                    <p:set>
                                      <p:cBhvr>
                                        <p:cTn id="52" dur="1" fill="hold">
                                          <p:stCondLst>
                                            <p:cond delay="0"/>
                                          </p:stCondLst>
                                        </p:cTn>
                                        <p:tgtEl>
                                          <p:spTgt spid="47"/>
                                        </p:tgtEl>
                                        <p:attrNameLst>
                                          <p:attrName>style.visibility</p:attrName>
                                        </p:attrNameLst>
                                      </p:cBhvr>
                                      <p:to>
                                        <p:strVal val="visible"/>
                                      </p:to>
                                    </p:set>
                                    <p:anim calcmode="lin" valueType="num">
                                      <p:cBhvr>
                                        <p:cTn id="53" dur="500" fill="hold"/>
                                        <p:tgtEl>
                                          <p:spTgt spid="47"/>
                                        </p:tgtEl>
                                        <p:attrNameLst>
                                          <p:attrName>ppt_w</p:attrName>
                                        </p:attrNameLst>
                                      </p:cBhvr>
                                      <p:tavLst>
                                        <p:tav tm="0">
                                          <p:val>
                                            <p:fltVal val="0"/>
                                          </p:val>
                                        </p:tav>
                                        <p:tav tm="100000">
                                          <p:val>
                                            <p:strVal val="#ppt_w"/>
                                          </p:val>
                                        </p:tav>
                                      </p:tavLst>
                                    </p:anim>
                                    <p:anim calcmode="lin" valueType="num">
                                      <p:cBhvr>
                                        <p:cTn id="54" dur="500" fill="hold"/>
                                        <p:tgtEl>
                                          <p:spTgt spid="47"/>
                                        </p:tgtEl>
                                        <p:attrNameLst>
                                          <p:attrName>ppt_h</p:attrName>
                                        </p:attrNameLst>
                                      </p:cBhvr>
                                      <p:tavLst>
                                        <p:tav tm="0">
                                          <p:val>
                                            <p:fltVal val="0"/>
                                          </p:val>
                                        </p:tav>
                                        <p:tav tm="100000">
                                          <p:val>
                                            <p:strVal val="#ppt_h"/>
                                          </p:val>
                                        </p:tav>
                                      </p:tavLst>
                                    </p:anim>
                                    <p:animEffect transition="in" filter="fade">
                                      <p:cBhvr>
                                        <p:cTn id="55" dur="500"/>
                                        <p:tgtEl>
                                          <p:spTgt spid="47"/>
                                        </p:tgtEl>
                                      </p:cBhvr>
                                    </p:animEffect>
                                  </p:childTnLst>
                                </p:cTn>
                              </p:par>
                              <p:par>
                                <p:cTn id="56" presetID="21" presetClass="entr" presetSubtype="1" fill="hold" grpId="0" nodeType="withEffect">
                                  <p:stCondLst>
                                    <p:cond delay="2100"/>
                                  </p:stCondLst>
                                  <p:childTnLst>
                                    <p:set>
                                      <p:cBhvr>
                                        <p:cTn id="57" dur="1" fill="hold">
                                          <p:stCondLst>
                                            <p:cond delay="0"/>
                                          </p:stCondLst>
                                        </p:cTn>
                                        <p:tgtEl>
                                          <p:spTgt spid="32"/>
                                        </p:tgtEl>
                                        <p:attrNameLst>
                                          <p:attrName>style.visibility</p:attrName>
                                        </p:attrNameLst>
                                      </p:cBhvr>
                                      <p:to>
                                        <p:strVal val="visible"/>
                                      </p:to>
                                    </p:set>
                                    <p:animEffect transition="in" filter="wheel(1)">
                                      <p:cBhvr>
                                        <p:cTn id="5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p:bldGraphic spid="16" grpId="0">
        <p:bldAsOne/>
      </p:bldGraphic>
      <p:bldP spid="17" grpId="0" animBg="1"/>
      <p:bldP spid="37" grpId="0" animBg="1"/>
      <p:bldP spid="38" grpId="0" animBg="1"/>
      <p:bldP spid="46" grpId="0" animBg="1"/>
      <p:bldP spid="47" grpId="0" animBg="1"/>
      <p:bldGraphic spid="3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 y="2168"/>
            <a:ext cx="12188976" cy="6858014"/>
          </a:xfrm>
          <a:prstGeom prst="rect">
            <a:avLst/>
          </a:prstGeom>
        </p:spPr>
      </p:pic>
      <p:pic>
        <p:nvPicPr>
          <p:cNvPr id="20" name="Imagem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 y="2000"/>
            <a:ext cx="12188976" cy="6858014"/>
          </a:xfrm>
          <a:prstGeom prst="rect">
            <a:avLst/>
          </a:prstGeom>
        </p:spPr>
      </p:pic>
      <p:pic>
        <p:nvPicPr>
          <p:cNvPr id="30" name="Imagem 2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87918" y="2720"/>
            <a:ext cx="3284382" cy="3195838"/>
          </a:xfrm>
          <a:prstGeom prst="rect">
            <a:avLst/>
          </a:prstGeom>
        </p:spPr>
      </p:pic>
      <p:pic>
        <p:nvPicPr>
          <p:cNvPr id="28" name="Imagem 2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24" y="0"/>
            <a:ext cx="8266176" cy="6858000"/>
          </a:xfrm>
          <a:prstGeom prst="rect">
            <a:avLst/>
          </a:prstGeom>
        </p:spPr>
      </p:pic>
      <p:pic>
        <p:nvPicPr>
          <p:cNvPr id="26" name="Imagem 2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993590" y="-41945"/>
            <a:ext cx="11196886" cy="6134100"/>
          </a:xfrm>
          <a:prstGeom prst="rect">
            <a:avLst/>
          </a:prstGeom>
        </p:spPr>
      </p:pic>
      <p:sp>
        <p:nvSpPr>
          <p:cNvPr id="34" name="Retângulo 33"/>
          <p:cNvSpPr/>
          <p:nvPr/>
        </p:nvSpPr>
        <p:spPr>
          <a:xfrm>
            <a:off x="6429796" y="3912891"/>
            <a:ext cx="4771604" cy="2308324"/>
          </a:xfrm>
          <a:prstGeom prst="rect">
            <a:avLst/>
          </a:prstGeom>
        </p:spPr>
        <p:txBody>
          <a:bodyPr wrap="square">
            <a:spAutoFit/>
          </a:bodyPr>
          <a:lstStyle/>
          <a:p>
            <a:pPr eaLnBrk="0" fontAlgn="base" hangingPunct="0">
              <a:spcBef>
                <a:spcPct val="0"/>
              </a:spcBef>
              <a:spcAft>
                <a:spcPct val="0"/>
              </a:spcAft>
              <a:defRPr/>
            </a:pPr>
            <a:r>
              <a:rPr lang="pt-BR" dirty="0">
                <a:solidFill>
                  <a:prstClr val="white"/>
                </a:solidFill>
                <a:latin typeface="Segoe UI" panose="020B0502040204020203" pitchFamily="34" charset="0"/>
                <a:ea typeface="ＭＳ Ｐゴシック" panose="020B0600070205080204" pitchFamily="34" charset="-128"/>
                <a:cs typeface="Segoe UI" panose="020B0502040204020203" pitchFamily="34"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pt-BR" sz="18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grpSp>
        <p:nvGrpSpPr>
          <p:cNvPr id="29" name="Agrupar 28"/>
          <p:cNvGrpSpPr/>
          <p:nvPr/>
        </p:nvGrpSpPr>
        <p:grpSpPr>
          <a:xfrm>
            <a:off x="1015997" y="1955546"/>
            <a:ext cx="1937113" cy="2577471"/>
            <a:chOff x="1015997" y="1955546"/>
            <a:chExt cx="1937113" cy="2577471"/>
          </a:xfrm>
        </p:grpSpPr>
        <p:pic>
          <p:nvPicPr>
            <p:cNvPr id="48" name="Gráfico 4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5997" y="2617218"/>
              <a:ext cx="609442" cy="716094"/>
            </a:xfrm>
            <a:prstGeom prst="rect">
              <a:avLst/>
            </a:prstGeom>
          </p:spPr>
        </p:pic>
        <p:pic>
          <p:nvPicPr>
            <p:cNvPr id="49" name="Gráfico 4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12681" y="1955546"/>
              <a:ext cx="352425" cy="428625"/>
            </a:xfrm>
            <a:prstGeom prst="rect">
              <a:avLst/>
            </a:prstGeom>
          </p:spPr>
        </p:pic>
        <p:pic>
          <p:nvPicPr>
            <p:cNvPr id="50" name="Gráfico 4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45874" y="2341562"/>
              <a:ext cx="447675" cy="457200"/>
            </a:xfrm>
            <a:prstGeom prst="rect">
              <a:avLst/>
            </a:prstGeom>
          </p:spPr>
        </p:pic>
        <p:pic>
          <p:nvPicPr>
            <p:cNvPr id="51" name="Gráfico 5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16597" y="3950004"/>
              <a:ext cx="438150" cy="438150"/>
            </a:xfrm>
            <a:prstGeom prst="rect">
              <a:avLst/>
            </a:prstGeom>
          </p:spPr>
        </p:pic>
        <p:sp>
          <p:nvSpPr>
            <p:cNvPr id="52" name="Arco 51"/>
            <p:cNvSpPr/>
            <p:nvPr/>
          </p:nvSpPr>
          <p:spPr>
            <a:xfrm flipH="1">
              <a:off x="1332390" y="2557444"/>
              <a:ext cx="1620720" cy="1620720"/>
            </a:xfrm>
            <a:prstGeom prst="arc">
              <a:avLst>
                <a:gd name="adj1" fmla="val 322736"/>
                <a:gd name="adj2" fmla="val 5536501"/>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Arco 52"/>
            <p:cNvSpPr/>
            <p:nvPr/>
          </p:nvSpPr>
          <p:spPr>
            <a:xfrm>
              <a:off x="1505640" y="2604728"/>
              <a:ext cx="405709" cy="405709"/>
            </a:xfrm>
            <a:prstGeom prst="arc">
              <a:avLst>
                <a:gd name="adj1" fmla="val 753472"/>
                <a:gd name="adj2" fmla="val 5661916"/>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4" name="Agrupar 53"/>
            <p:cNvGrpSpPr/>
            <p:nvPr/>
          </p:nvGrpSpPr>
          <p:grpSpPr>
            <a:xfrm>
              <a:off x="1969711" y="2174110"/>
              <a:ext cx="64747" cy="64711"/>
              <a:chOff x="5454651" y="3893344"/>
              <a:chExt cx="188811" cy="188705"/>
            </a:xfrm>
          </p:grpSpPr>
          <p:cxnSp>
            <p:nvCxnSpPr>
              <p:cNvPr id="55" name="Conector reto 54"/>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Agrupar 58"/>
            <p:cNvGrpSpPr/>
            <p:nvPr/>
          </p:nvGrpSpPr>
          <p:grpSpPr>
            <a:xfrm>
              <a:off x="2074024" y="3874407"/>
              <a:ext cx="111905" cy="111843"/>
              <a:chOff x="5454651" y="3893344"/>
              <a:chExt cx="188811" cy="188705"/>
            </a:xfrm>
          </p:grpSpPr>
          <p:cxnSp>
            <p:nvCxnSpPr>
              <p:cNvPr id="60" name="Conector reto 59"/>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Conector reto 60"/>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Conector reto 61"/>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6" name="Agrupar 65"/>
            <p:cNvGrpSpPr/>
            <p:nvPr/>
          </p:nvGrpSpPr>
          <p:grpSpPr>
            <a:xfrm>
              <a:off x="1512681" y="2590800"/>
              <a:ext cx="135165" cy="135090"/>
              <a:chOff x="5454651" y="3893344"/>
              <a:chExt cx="188811" cy="188705"/>
            </a:xfrm>
          </p:grpSpPr>
          <p:cxnSp>
            <p:nvCxnSpPr>
              <p:cNvPr id="67" name="Conector reto 66"/>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Conector reto 67"/>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Conector reto 68"/>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Elipse 13"/>
            <p:cNvSpPr/>
            <p:nvPr/>
          </p:nvSpPr>
          <p:spPr>
            <a:xfrm>
              <a:off x="1405218" y="1968880"/>
              <a:ext cx="91440" cy="91440"/>
            </a:xfrm>
            <a:prstGeom prst="ellipse">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Elipse 71"/>
            <p:cNvSpPr/>
            <p:nvPr/>
          </p:nvSpPr>
          <p:spPr>
            <a:xfrm>
              <a:off x="2511871" y="4245473"/>
              <a:ext cx="287544" cy="287544"/>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97" name="Retângulo 96"/>
          <p:cNvSpPr/>
          <p:nvPr/>
        </p:nvSpPr>
        <p:spPr>
          <a:xfrm>
            <a:off x="3108236" y="3223881"/>
            <a:ext cx="8276627" cy="434948"/>
          </a:xfrm>
          <a:prstGeom prst="rect">
            <a:avLst/>
          </a:prstGeom>
          <a:gradFill>
            <a:gsLst>
              <a:gs pos="49000">
                <a:srgbClr val="AF3676"/>
              </a:gs>
              <a:gs pos="50000">
                <a:srgbClr val="8D2E7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tângulo 32"/>
          <p:cNvSpPr/>
          <p:nvPr/>
        </p:nvSpPr>
        <p:spPr>
          <a:xfrm>
            <a:off x="6429796" y="3241300"/>
            <a:ext cx="5167844"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000" b="1"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Qual a oportunidade/GAP encontrado?</a:t>
            </a:r>
          </a:p>
        </p:txBody>
      </p:sp>
      <p:sp>
        <p:nvSpPr>
          <p:cNvPr id="65" name="Retângulo 64"/>
          <p:cNvSpPr/>
          <p:nvPr/>
        </p:nvSpPr>
        <p:spPr>
          <a:xfrm>
            <a:off x="5299496" y="2222224"/>
            <a:ext cx="5856090" cy="110799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6600" b="0" i="1" u="none" strike="noStrike" kern="1200" cap="none" spc="600" normalizeH="0" baseline="0" noProof="0">
                <a:ln>
                  <a:noFill/>
                </a:ln>
                <a:solidFill>
                  <a:prstClr val="white"/>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Oportunidade</a:t>
            </a:r>
            <a:endParaRPr kumimoji="0" lang="pt-BR" sz="6600" b="0" i="1" u="none" strike="noStrike" kern="1200" cap="none" spc="600" normalizeH="0" baseline="0" noProof="0" dirty="0">
              <a:ln>
                <a:noFill/>
              </a:ln>
              <a:solidFill>
                <a:prstClr val="white"/>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425375199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par>
                                    <p:cTn id="8" presetID="35" presetClass="path" presetSubtype="0" accel="50000" fill="hold" nodeType="withEffect" p14:presetBounceEnd="60000">
                                      <p:stCondLst>
                                        <p:cond delay="0"/>
                                      </p:stCondLst>
                                      <p:childTnLst>
                                        <p:animMotion origin="layout" path="M 0.06771 -0.09722 L 5E-6 -2.22222E-6 " pathEditMode="relative" rAng="0" ptsTypes="AA" p14:bounceEnd="60000">
                                          <p:cBhvr>
                                            <p:cTn id="9" dur="2500" fill="hold"/>
                                            <p:tgtEl>
                                              <p:spTgt spid="26"/>
                                            </p:tgtEl>
                                            <p:attrNameLst>
                                              <p:attrName>ppt_x</p:attrName>
                                              <p:attrName>ppt_y</p:attrName>
                                            </p:attrNameLst>
                                          </p:cBhvr>
                                          <p:rCtr x="-3385" y="4861"/>
                                        </p:animMotion>
                                      </p:childTnLst>
                                    </p:cTn>
                                  </p:par>
                                  <p:par>
                                    <p:cTn id="10" presetID="10" presetClass="entr" presetSubtype="0" fill="hold" nodeType="with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750"/>
                                            <p:tgtEl>
                                              <p:spTgt spid="28"/>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750"/>
                                            <p:tgtEl>
                                              <p:spTgt spid="65"/>
                                            </p:tgtEl>
                                          </p:cBhvr>
                                        </p:animEffect>
                                      </p:childTnLst>
                                    </p:cTn>
                                  </p:par>
                                  <p:par>
                                    <p:cTn id="16" presetID="22" presetClass="entr" presetSubtype="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up)">
                                          <p:cBhvr>
                                            <p:cTn id="18" dur="750"/>
                                            <p:tgtEl>
                                              <p:spTgt spid="30"/>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750"/>
                                            <p:tgtEl>
                                              <p:spTgt spid="97"/>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22" presetClass="entr" presetSubtype="4"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1000"/>
                                            <p:tgtEl>
                                              <p:spTgt spid="29"/>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97" grpId="0" animBg="1"/>
          <p:bldP spid="33" grpId="0"/>
          <p:bldP spid="6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par>
                                    <p:cTn id="8" presetID="35" presetClass="path" presetSubtype="0" accel="50000" fill="hold" nodeType="withEffect">
                                      <p:stCondLst>
                                        <p:cond delay="0"/>
                                      </p:stCondLst>
                                      <p:childTnLst>
                                        <p:animMotion origin="layout" path="M 0.06771 -0.09722 L 5E-6 -2.22222E-6 " pathEditMode="relative" rAng="0" ptsTypes="AA">
                                          <p:cBhvr>
                                            <p:cTn id="9" dur="2500" fill="hold"/>
                                            <p:tgtEl>
                                              <p:spTgt spid="26"/>
                                            </p:tgtEl>
                                            <p:attrNameLst>
                                              <p:attrName>ppt_x</p:attrName>
                                              <p:attrName>ppt_y</p:attrName>
                                            </p:attrNameLst>
                                          </p:cBhvr>
                                          <p:rCtr x="-3385" y="4861"/>
                                        </p:animMotion>
                                      </p:childTnLst>
                                    </p:cTn>
                                  </p:par>
                                  <p:par>
                                    <p:cTn id="10" presetID="10" presetClass="entr" presetSubtype="0" fill="hold" nodeType="with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750"/>
                                            <p:tgtEl>
                                              <p:spTgt spid="28"/>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750"/>
                                            <p:tgtEl>
                                              <p:spTgt spid="65"/>
                                            </p:tgtEl>
                                          </p:cBhvr>
                                        </p:animEffect>
                                      </p:childTnLst>
                                    </p:cTn>
                                  </p:par>
                                  <p:par>
                                    <p:cTn id="16" presetID="22" presetClass="entr" presetSubtype="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up)">
                                          <p:cBhvr>
                                            <p:cTn id="18" dur="750"/>
                                            <p:tgtEl>
                                              <p:spTgt spid="30"/>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750"/>
                                            <p:tgtEl>
                                              <p:spTgt spid="97"/>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22" presetClass="entr" presetSubtype="4"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1000"/>
                                            <p:tgtEl>
                                              <p:spTgt spid="29"/>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97" grpId="0" animBg="1"/>
          <p:bldP spid="33" grpId="0"/>
          <p:bldP spid="6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 y="-7"/>
            <a:ext cx="12188976" cy="6858014"/>
          </a:xfrm>
          <a:prstGeom prst="rect">
            <a:avLst/>
          </a:prstGeom>
        </p:spPr>
      </p:pic>
      <p:pic>
        <p:nvPicPr>
          <p:cNvPr id="25" name="Imagem 2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64400" y="1952"/>
            <a:ext cx="4928096" cy="6858014"/>
          </a:xfrm>
          <a:prstGeom prst="rect">
            <a:avLst/>
          </a:prstGeom>
        </p:spPr>
      </p:pic>
      <p:sp>
        <p:nvSpPr>
          <p:cNvPr id="38" name="Seta: Divisa 37"/>
          <p:cNvSpPr/>
          <p:nvPr/>
        </p:nvSpPr>
        <p:spPr>
          <a:xfrm>
            <a:off x="2459698" y="2789038"/>
            <a:ext cx="2705099" cy="359241"/>
          </a:xfrm>
          <a:prstGeom prst="chevron">
            <a:avLst/>
          </a:prstGeom>
          <a:gradFill>
            <a:gsLst>
              <a:gs pos="49000">
                <a:srgbClr val="FFBF2F"/>
              </a:gs>
              <a:gs pos="50000">
                <a:srgbClr val="FFB1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sp>
        <p:nvSpPr>
          <p:cNvPr id="39" name="Seta: Divisa 38"/>
          <p:cNvSpPr/>
          <p:nvPr/>
        </p:nvSpPr>
        <p:spPr>
          <a:xfrm>
            <a:off x="8420099" y="5143500"/>
            <a:ext cx="1397002" cy="573145"/>
          </a:xfrm>
          <a:prstGeom prst="chevron">
            <a:avLst/>
          </a:prstGeom>
          <a:gradFill>
            <a:gsLst>
              <a:gs pos="49000">
                <a:srgbClr val="FFBF2F"/>
              </a:gs>
              <a:gs pos="50000">
                <a:srgbClr val="FFB1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pic>
        <p:nvPicPr>
          <p:cNvPr id="19" name="Imagem 18"/>
          <p:cNvPicPr>
            <a:picLocks noChangeAspect="1"/>
          </p:cNvPicPr>
          <p:nvPr/>
        </p:nvPicPr>
        <p:blipFill rotWithShape="1">
          <a:blip r:embed="rId4">
            <a:extLst>
              <a:ext uri="{28A0092B-C50C-407E-A947-70E740481C1C}">
                <a14:useLocalDpi xmlns:a14="http://schemas.microsoft.com/office/drawing/2010/main" val="0"/>
              </a:ext>
            </a:extLst>
          </a:blip>
          <a:srcRect l="51905" r="4751"/>
          <a:stretch/>
        </p:blipFill>
        <p:spPr>
          <a:xfrm>
            <a:off x="4325256" y="0"/>
            <a:ext cx="5283201" cy="6858000"/>
          </a:xfrm>
          <a:prstGeom prst="rect">
            <a:avLst/>
          </a:prstGeom>
        </p:spPr>
      </p:pic>
      <p:sp>
        <p:nvSpPr>
          <p:cNvPr id="13" name="Retângulo 12"/>
          <p:cNvSpPr/>
          <p:nvPr/>
        </p:nvSpPr>
        <p:spPr>
          <a:xfrm>
            <a:off x="488009" y="2949232"/>
            <a:ext cx="4504906" cy="9233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5400" b="1" i="1" u="none" strike="noStrike" kern="1200" cap="none" spc="300" normalizeH="0" baseline="0" noProof="0" dirty="0">
                <a:ln>
                  <a:noFill/>
                </a:ln>
                <a:solidFill>
                  <a:prstClr val="white"/>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lançamos o...</a:t>
            </a:r>
          </a:p>
        </p:txBody>
      </p:sp>
      <p:sp>
        <p:nvSpPr>
          <p:cNvPr id="12" name="Retângulo 11"/>
          <p:cNvSpPr/>
          <p:nvPr/>
        </p:nvSpPr>
        <p:spPr>
          <a:xfrm>
            <a:off x="589611" y="1541772"/>
            <a:ext cx="2090089"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600" b="0"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APRESENTE AQUI </a:t>
            </a:r>
            <a:br>
              <a:rPr kumimoji="0" lang="pt-BR" sz="1600" b="0"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br>
            <a:r>
              <a:rPr kumimoji="0" lang="pt-BR" sz="1600" b="1"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O NOVO PRODUTO</a:t>
            </a:r>
          </a:p>
        </p:txBody>
      </p:sp>
      <p:sp>
        <p:nvSpPr>
          <p:cNvPr id="16" name="Retângulo 15"/>
          <p:cNvSpPr/>
          <p:nvPr/>
        </p:nvSpPr>
        <p:spPr>
          <a:xfrm>
            <a:off x="575095" y="2726762"/>
            <a:ext cx="2153589"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8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E por isso,</a:t>
            </a:r>
          </a:p>
        </p:txBody>
      </p:sp>
      <p:grpSp>
        <p:nvGrpSpPr>
          <p:cNvPr id="23" name="Agrupar 22"/>
          <p:cNvGrpSpPr/>
          <p:nvPr/>
        </p:nvGrpSpPr>
        <p:grpSpPr>
          <a:xfrm>
            <a:off x="5166805" y="0"/>
            <a:ext cx="3559946" cy="7102131"/>
            <a:chOff x="5166805" y="0"/>
            <a:chExt cx="3559946" cy="7102131"/>
          </a:xfrm>
        </p:grpSpPr>
        <p:sp>
          <p:nvSpPr>
            <p:cNvPr id="20" name="Retângulo 19"/>
            <p:cNvSpPr/>
            <p:nvPr/>
          </p:nvSpPr>
          <p:spPr>
            <a:xfrm>
              <a:off x="5166805" y="914401"/>
              <a:ext cx="3559946" cy="52733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262626"/>
                  </a:solidFill>
                  <a:effectLst/>
                  <a:uLnTx/>
                  <a:uFillTx/>
                  <a:latin typeface="Segoe UI" panose="020B0502040204020203" pitchFamily="34" charset="0"/>
                  <a:ea typeface="+mn-ea"/>
                  <a:cs typeface="Segoe UI" panose="020B0502040204020203" pitchFamily="34" charset="0"/>
                </a:rPr>
                <a:t>Inserir imagem aqui</a:t>
              </a:r>
            </a:p>
          </p:txBody>
        </p:sp>
        <p:sp>
          <p:nvSpPr>
            <p:cNvPr id="21" name="Retângulo 20"/>
            <p:cNvSpPr/>
            <p:nvPr/>
          </p:nvSpPr>
          <p:spPr>
            <a:xfrm>
              <a:off x="5166805" y="0"/>
              <a:ext cx="3559946" cy="914394"/>
            </a:xfrm>
            <a:prstGeom prst="rect">
              <a:avLst/>
            </a:prstGeom>
            <a:solidFill>
              <a:srgbClr val="D9D9D9">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262626"/>
                </a:solidFill>
                <a:effectLst/>
                <a:uLnTx/>
                <a:uFillTx/>
                <a:latin typeface="Segoe UI" panose="020B0502040204020203" pitchFamily="34" charset="0"/>
                <a:ea typeface="+mn-ea"/>
                <a:cs typeface="Segoe UI" panose="020B0502040204020203" pitchFamily="34" charset="0"/>
              </a:endParaRPr>
            </a:p>
          </p:txBody>
        </p:sp>
        <p:sp>
          <p:nvSpPr>
            <p:cNvPr id="22" name="Retângulo 21"/>
            <p:cNvSpPr/>
            <p:nvPr/>
          </p:nvSpPr>
          <p:spPr>
            <a:xfrm>
              <a:off x="5166805" y="6187737"/>
              <a:ext cx="3559946" cy="914394"/>
            </a:xfrm>
            <a:prstGeom prst="rect">
              <a:avLst/>
            </a:prstGeom>
            <a:solidFill>
              <a:srgbClr val="D9D9D9">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262626"/>
                </a:solidFill>
                <a:effectLst/>
                <a:uLnTx/>
                <a:uFillTx/>
                <a:latin typeface="Segoe UI" panose="020B0502040204020203" pitchFamily="34" charset="0"/>
                <a:ea typeface="+mn-ea"/>
                <a:cs typeface="Segoe UI" panose="020B0502040204020203" pitchFamily="34" charset="0"/>
              </a:endParaRPr>
            </a:p>
          </p:txBody>
        </p:sp>
      </p:grpSp>
      <p:sp>
        <p:nvSpPr>
          <p:cNvPr id="24" name="Arco 23"/>
          <p:cNvSpPr/>
          <p:nvPr/>
        </p:nvSpPr>
        <p:spPr>
          <a:xfrm flipH="1">
            <a:off x="3885090" y="2925744"/>
            <a:ext cx="1620720" cy="1620720"/>
          </a:xfrm>
          <a:prstGeom prst="arc">
            <a:avLst>
              <a:gd name="adj1" fmla="val 322736"/>
              <a:gd name="adj2" fmla="val 5536501"/>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7" name="Conector reto 26"/>
          <p:cNvCxnSpPr>
            <a:cxnSpLocks/>
          </p:cNvCxnSpPr>
          <p:nvPr/>
        </p:nvCxnSpPr>
        <p:spPr>
          <a:xfrm>
            <a:off x="678511" y="2126547"/>
            <a:ext cx="18868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eta: Divisa 28"/>
          <p:cNvSpPr/>
          <p:nvPr/>
        </p:nvSpPr>
        <p:spPr>
          <a:xfrm>
            <a:off x="-370286" y="2801120"/>
            <a:ext cx="997120" cy="362825"/>
          </a:xfrm>
          <a:prstGeom prst="chevron">
            <a:avLst/>
          </a:prstGeom>
          <a:gradFill>
            <a:gsLst>
              <a:gs pos="49000">
                <a:schemeClr val="bg1">
                  <a:lumMod val="95000"/>
                </a:schemeClr>
              </a:gs>
              <a:gs pos="5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pic>
        <p:nvPicPr>
          <p:cNvPr id="32" name="Gráfico 3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2338" y="3848100"/>
            <a:ext cx="472379" cy="629839"/>
          </a:xfrm>
          <a:prstGeom prst="rect">
            <a:avLst/>
          </a:prstGeom>
        </p:spPr>
      </p:pic>
      <p:pic>
        <p:nvPicPr>
          <p:cNvPr id="34" name="Gráfico 3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96421" y="709139"/>
            <a:ext cx="620679" cy="662057"/>
          </a:xfrm>
          <a:prstGeom prst="rect">
            <a:avLst/>
          </a:prstGeom>
        </p:spPr>
      </p:pic>
      <p:pic>
        <p:nvPicPr>
          <p:cNvPr id="35" name="Gráfico 3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51557" y="2603500"/>
            <a:ext cx="402506" cy="429336"/>
          </a:xfrm>
          <a:prstGeom prst="rect">
            <a:avLst/>
          </a:prstGeom>
        </p:spPr>
      </p:pic>
      <p:pic>
        <p:nvPicPr>
          <p:cNvPr id="36" name="Gráfico 3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11118" y="5213974"/>
            <a:ext cx="675182" cy="720188"/>
          </a:xfrm>
          <a:prstGeom prst="rect">
            <a:avLst/>
          </a:prstGeom>
        </p:spPr>
      </p:pic>
      <p:sp>
        <p:nvSpPr>
          <p:cNvPr id="40" name="Seta: Divisa 39"/>
          <p:cNvSpPr/>
          <p:nvPr/>
        </p:nvSpPr>
        <p:spPr>
          <a:xfrm>
            <a:off x="10553848" y="1544257"/>
            <a:ext cx="914252" cy="375088"/>
          </a:xfrm>
          <a:prstGeom prst="chevron">
            <a:avLst/>
          </a:prstGeom>
          <a:gradFill>
            <a:gsLst>
              <a:gs pos="49000">
                <a:srgbClr val="FFBF2F"/>
              </a:gs>
              <a:gs pos="50000">
                <a:srgbClr val="FFB1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pic>
        <p:nvPicPr>
          <p:cNvPr id="41" name="Gráfico 4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23788" y="-352634"/>
            <a:ext cx="935511" cy="997870"/>
          </a:xfrm>
          <a:prstGeom prst="rect">
            <a:avLst/>
          </a:prstGeom>
        </p:spPr>
      </p:pic>
    </p:spTree>
    <p:extLst>
      <p:ext uri="{BB962C8B-B14F-4D97-AF65-F5344CB8AC3E}">
        <p14:creationId xmlns:p14="http://schemas.microsoft.com/office/powerpoint/2010/main" val="132973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par>
                                <p:cTn id="8" presetID="2" presetClass="entr" presetSubtype="1" decel="10000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1000" fill="hold"/>
                                        <p:tgtEl>
                                          <p:spTgt spid="19"/>
                                        </p:tgtEl>
                                        <p:attrNameLst>
                                          <p:attrName>ppt_x</p:attrName>
                                        </p:attrNameLst>
                                      </p:cBhvr>
                                      <p:tavLst>
                                        <p:tav tm="0">
                                          <p:val>
                                            <p:strVal val="#ppt_x"/>
                                          </p:val>
                                        </p:tav>
                                        <p:tav tm="100000">
                                          <p:val>
                                            <p:strVal val="#ppt_x"/>
                                          </p:val>
                                        </p:tav>
                                      </p:tavLst>
                                    </p:anim>
                                    <p:anim calcmode="lin" valueType="num">
                                      <p:cBhvr additive="base">
                                        <p:cTn id="11" dur="1000" fill="hold"/>
                                        <p:tgtEl>
                                          <p:spTgt spid="19"/>
                                        </p:tgtEl>
                                        <p:attrNameLst>
                                          <p:attrName>ppt_y</p:attrName>
                                        </p:attrNameLst>
                                      </p:cBhvr>
                                      <p:tavLst>
                                        <p:tav tm="0">
                                          <p:val>
                                            <p:strVal val="0-#ppt_h/2"/>
                                          </p:val>
                                        </p:tav>
                                        <p:tav tm="100000">
                                          <p:val>
                                            <p:strVal val="#ppt_y"/>
                                          </p:val>
                                        </p:tav>
                                      </p:tavLst>
                                    </p:anim>
                                  </p:childTnLst>
                                </p:cTn>
                              </p:par>
                              <p:par>
                                <p:cTn id="12" presetID="2" presetClass="entr" presetSubtype="1" decel="10000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1000" fill="hold"/>
                                        <p:tgtEl>
                                          <p:spTgt spid="23"/>
                                        </p:tgtEl>
                                        <p:attrNameLst>
                                          <p:attrName>ppt_x</p:attrName>
                                        </p:attrNameLst>
                                      </p:cBhvr>
                                      <p:tavLst>
                                        <p:tav tm="0">
                                          <p:val>
                                            <p:strVal val="#ppt_x"/>
                                          </p:val>
                                        </p:tav>
                                        <p:tav tm="100000">
                                          <p:val>
                                            <p:strVal val="#ppt_x"/>
                                          </p:val>
                                        </p:tav>
                                      </p:tavLst>
                                    </p:anim>
                                    <p:anim calcmode="lin" valueType="num">
                                      <p:cBhvr additive="base">
                                        <p:cTn id="15" dur="1000" fill="hold"/>
                                        <p:tgtEl>
                                          <p:spTgt spid="23"/>
                                        </p:tgtEl>
                                        <p:attrNameLst>
                                          <p:attrName>ppt_y</p:attrName>
                                        </p:attrNameLst>
                                      </p:cBhvr>
                                      <p:tavLst>
                                        <p:tav tm="0">
                                          <p:val>
                                            <p:strVal val="0-#ppt_h/2"/>
                                          </p:val>
                                        </p:tav>
                                        <p:tav tm="100000">
                                          <p:val>
                                            <p:strVal val="#ppt_y"/>
                                          </p:val>
                                        </p:tav>
                                      </p:tavLst>
                                    </p:anim>
                                  </p:childTnLst>
                                </p:cTn>
                              </p:par>
                              <p:par>
                                <p:cTn id="16" presetID="22" presetClass="entr" presetSubtype="8"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par>
                                <p:cTn id="31" presetID="22" presetClass="entr" presetSubtype="8" fill="hold" grpId="0" nodeType="withEffect">
                                  <p:stCondLst>
                                    <p:cond delay="80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par>
                                <p:cTn id="34" presetID="2" presetClass="entr" presetSubtype="8" decel="100000" fill="hold" grpId="0" nodeType="withEffect">
                                  <p:stCondLst>
                                    <p:cond delay="60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1000" fill="hold"/>
                                        <p:tgtEl>
                                          <p:spTgt spid="39"/>
                                        </p:tgtEl>
                                        <p:attrNameLst>
                                          <p:attrName>ppt_x</p:attrName>
                                        </p:attrNameLst>
                                      </p:cBhvr>
                                      <p:tavLst>
                                        <p:tav tm="0">
                                          <p:val>
                                            <p:strVal val="0-#ppt_w/2"/>
                                          </p:val>
                                        </p:tav>
                                        <p:tav tm="100000">
                                          <p:val>
                                            <p:strVal val="#ppt_x"/>
                                          </p:val>
                                        </p:tav>
                                      </p:tavLst>
                                    </p:anim>
                                    <p:anim calcmode="lin" valueType="num">
                                      <p:cBhvr additive="base">
                                        <p:cTn id="37" dur="1000" fill="hold"/>
                                        <p:tgtEl>
                                          <p:spTgt spid="39"/>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90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1000" fill="hold"/>
                                        <p:tgtEl>
                                          <p:spTgt spid="40"/>
                                        </p:tgtEl>
                                        <p:attrNameLst>
                                          <p:attrName>ppt_x</p:attrName>
                                        </p:attrNameLst>
                                      </p:cBhvr>
                                      <p:tavLst>
                                        <p:tav tm="0">
                                          <p:val>
                                            <p:strVal val="0-#ppt_w/2"/>
                                          </p:val>
                                        </p:tav>
                                        <p:tav tm="100000">
                                          <p:val>
                                            <p:strVal val="#ppt_x"/>
                                          </p:val>
                                        </p:tav>
                                      </p:tavLst>
                                    </p:anim>
                                    <p:anim calcmode="lin" valueType="num">
                                      <p:cBhvr additive="base">
                                        <p:cTn id="41" dur="1000" fill="hold"/>
                                        <p:tgtEl>
                                          <p:spTgt spid="40"/>
                                        </p:tgtEl>
                                        <p:attrNameLst>
                                          <p:attrName>ppt_y</p:attrName>
                                        </p:attrNameLst>
                                      </p:cBhvr>
                                      <p:tavLst>
                                        <p:tav tm="0">
                                          <p:val>
                                            <p:strVal val="#ppt_y"/>
                                          </p:val>
                                        </p:tav>
                                        <p:tav tm="100000">
                                          <p:val>
                                            <p:strVal val="#ppt_y"/>
                                          </p:val>
                                        </p:tav>
                                      </p:tavLst>
                                    </p:anim>
                                  </p:childTnLst>
                                </p:cTn>
                              </p:par>
                              <p:par>
                                <p:cTn id="42" presetID="10" presetClass="entr" presetSubtype="0" fill="hold" nodeType="withEffect">
                                  <p:stCondLst>
                                    <p:cond delay="150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53" presetClass="entr" presetSubtype="16" fill="hold" nodeType="withEffect">
                                  <p:stCondLst>
                                    <p:cond delay="110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nodeType="withEffect">
                                  <p:stCondLst>
                                    <p:cond delay="130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par>
                                <p:cTn id="55" presetID="53" presetClass="entr" presetSubtype="16" fill="hold" nodeType="withEffect">
                                  <p:stCondLst>
                                    <p:cond delay="150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par>
                                <p:cTn id="60" presetID="53" presetClass="entr" presetSubtype="16" fill="hold" nodeType="withEffect">
                                  <p:stCondLst>
                                    <p:cond delay="1700"/>
                                  </p:stCondLst>
                                  <p:childTnLst>
                                    <p:set>
                                      <p:cBhvr>
                                        <p:cTn id="61" dur="1" fill="hold">
                                          <p:stCondLst>
                                            <p:cond delay="0"/>
                                          </p:stCondLst>
                                        </p:cTn>
                                        <p:tgtEl>
                                          <p:spTgt spid="35"/>
                                        </p:tgtEl>
                                        <p:attrNameLst>
                                          <p:attrName>style.visibility</p:attrName>
                                        </p:attrNameLst>
                                      </p:cBhvr>
                                      <p:to>
                                        <p:strVal val="visible"/>
                                      </p:to>
                                    </p:set>
                                    <p:anim calcmode="lin" valueType="num">
                                      <p:cBhvr>
                                        <p:cTn id="62" dur="500" fill="hold"/>
                                        <p:tgtEl>
                                          <p:spTgt spid="35"/>
                                        </p:tgtEl>
                                        <p:attrNameLst>
                                          <p:attrName>ppt_w</p:attrName>
                                        </p:attrNameLst>
                                      </p:cBhvr>
                                      <p:tavLst>
                                        <p:tav tm="0">
                                          <p:val>
                                            <p:fltVal val="0"/>
                                          </p:val>
                                        </p:tav>
                                        <p:tav tm="100000">
                                          <p:val>
                                            <p:strVal val="#ppt_w"/>
                                          </p:val>
                                        </p:tav>
                                      </p:tavLst>
                                    </p:anim>
                                    <p:anim calcmode="lin" valueType="num">
                                      <p:cBhvr>
                                        <p:cTn id="63" dur="500" fill="hold"/>
                                        <p:tgtEl>
                                          <p:spTgt spid="35"/>
                                        </p:tgtEl>
                                        <p:attrNameLst>
                                          <p:attrName>ppt_h</p:attrName>
                                        </p:attrNameLst>
                                      </p:cBhvr>
                                      <p:tavLst>
                                        <p:tav tm="0">
                                          <p:val>
                                            <p:fltVal val="0"/>
                                          </p:val>
                                        </p:tav>
                                        <p:tav tm="100000">
                                          <p:val>
                                            <p:strVal val="#ppt_h"/>
                                          </p:val>
                                        </p:tav>
                                      </p:tavLst>
                                    </p:anim>
                                    <p:animEffect transition="in" filter="fade">
                                      <p:cBhvr>
                                        <p:cTn id="64" dur="500"/>
                                        <p:tgtEl>
                                          <p:spTgt spid="35"/>
                                        </p:tgtEl>
                                      </p:cBhvr>
                                    </p:animEffect>
                                  </p:childTnLst>
                                </p:cTn>
                              </p:par>
                              <p:par>
                                <p:cTn id="65" presetID="21" presetClass="entr" presetSubtype="1" fill="hold" grpId="0" nodeType="withEffect">
                                  <p:stCondLst>
                                    <p:cond delay="1000"/>
                                  </p:stCondLst>
                                  <p:childTnLst>
                                    <p:set>
                                      <p:cBhvr>
                                        <p:cTn id="66" dur="1" fill="hold">
                                          <p:stCondLst>
                                            <p:cond delay="0"/>
                                          </p:stCondLst>
                                        </p:cTn>
                                        <p:tgtEl>
                                          <p:spTgt spid="24"/>
                                        </p:tgtEl>
                                        <p:attrNameLst>
                                          <p:attrName>style.visibility</p:attrName>
                                        </p:attrNameLst>
                                      </p:cBhvr>
                                      <p:to>
                                        <p:strVal val="visible"/>
                                      </p:to>
                                    </p:set>
                                    <p:animEffect transition="in" filter="wheel(1)">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13" grpId="0"/>
      <p:bldP spid="12" grpId="0"/>
      <p:bldP spid="16" grpId="0"/>
      <p:bldP spid="24" grpId="0" animBg="1"/>
      <p:bldP spid="2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 y="2423"/>
            <a:ext cx="12192539" cy="6858014"/>
          </a:xfrm>
          <a:prstGeom prst="rect">
            <a:avLst/>
          </a:prstGeom>
        </p:spPr>
      </p:pic>
      <p:grpSp>
        <p:nvGrpSpPr>
          <p:cNvPr id="60" name="Agrupar 59"/>
          <p:cNvGrpSpPr/>
          <p:nvPr/>
        </p:nvGrpSpPr>
        <p:grpSpPr>
          <a:xfrm rot="20661054">
            <a:off x="129358" y="2625970"/>
            <a:ext cx="135165" cy="135090"/>
            <a:chOff x="5454651" y="3893344"/>
            <a:chExt cx="188811" cy="188705"/>
          </a:xfrm>
        </p:grpSpPr>
        <p:cxnSp>
          <p:nvCxnSpPr>
            <p:cNvPr id="63" name="Conector reto 62"/>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r="-16"/>
          <a:stretch/>
        </p:blipFill>
        <p:spPr>
          <a:xfrm>
            <a:off x="1524" y="562708"/>
            <a:ext cx="12190476" cy="1631852"/>
          </a:xfrm>
          <a:prstGeom prst="rect">
            <a:avLst/>
          </a:prstGeom>
        </p:spPr>
      </p:pic>
      <p:pic>
        <p:nvPicPr>
          <p:cNvPr id="10" name="Imagem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2450123"/>
            <a:ext cx="2917523" cy="4407877"/>
          </a:xfrm>
          <a:prstGeom prst="rect">
            <a:avLst/>
          </a:prstGeom>
        </p:spPr>
      </p:pic>
      <p:pic>
        <p:nvPicPr>
          <p:cNvPr id="12" name="Imagem 11"/>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5369168"/>
            <a:ext cx="1172308" cy="1488831"/>
          </a:xfrm>
          <a:prstGeom prst="rect">
            <a:avLst/>
          </a:prstGeom>
        </p:spPr>
      </p:pic>
      <p:sp>
        <p:nvSpPr>
          <p:cNvPr id="4" name="Retângulo 3"/>
          <p:cNvSpPr/>
          <p:nvPr/>
        </p:nvSpPr>
        <p:spPr>
          <a:xfrm>
            <a:off x="1414469" y="2324206"/>
            <a:ext cx="2994731" cy="110799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6600" b="0" i="1" u="none" strike="noStrike" kern="1200" cap="none" spc="600" normalizeH="0" baseline="0" noProof="0">
                <a:ln>
                  <a:noFill/>
                </a:ln>
                <a:solidFill>
                  <a:prstClr val="white"/>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Defesa</a:t>
            </a:r>
            <a:endParaRPr kumimoji="0" lang="pt-BR" sz="6600" b="0" i="1" u="none" strike="noStrike" kern="1200" cap="none" spc="600" normalizeH="0" baseline="0" noProof="0" dirty="0">
              <a:ln>
                <a:noFill/>
              </a:ln>
              <a:solidFill>
                <a:prstClr val="white"/>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grpSp>
        <p:nvGrpSpPr>
          <p:cNvPr id="7" name="Agrupar 6"/>
          <p:cNvGrpSpPr/>
          <p:nvPr/>
        </p:nvGrpSpPr>
        <p:grpSpPr>
          <a:xfrm>
            <a:off x="8777636" y="269630"/>
            <a:ext cx="3188324" cy="2924105"/>
            <a:chOff x="8777636" y="128953"/>
            <a:chExt cx="3188324" cy="2924105"/>
          </a:xfrm>
        </p:grpSpPr>
        <p:sp>
          <p:nvSpPr>
            <p:cNvPr id="30" name="Arco 29"/>
            <p:cNvSpPr/>
            <p:nvPr/>
          </p:nvSpPr>
          <p:spPr>
            <a:xfrm>
              <a:off x="11361395" y="257262"/>
              <a:ext cx="405709" cy="405709"/>
            </a:xfrm>
            <a:prstGeom prst="arc">
              <a:avLst>
                <a:gd name="adj1" fmla="val 753472"/>
                <a:gd name="adj2" fmla="val 5661916"/>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Elipse 33"/>
            <p:cNvSpPr/>
            <p:nvPr/>
          </p:nvSpPr>
          <p:spPr>
            <a:xfrm>
              <a:off x="10815494" y="2505290"/>
              <a:ext cx="91440" cy="91440"/>
            </a:xfrm>
            <a:prstGeom prst="ellipse">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Agrupar 2"/>
            <p:cNvGrpSpPr/>
            <p:nvPr/>
          </p:nvGrpSpPr>
          <p:grpSpPr>
            <a:xfrm>
              <a:off x="8777636" y="1077485"/>
              <a:ext cx="2085198" cy="1975573"/>
              <a:chOff x="6667482" y="831301"/>
              <a:chExt cx="2085198" cy="1975573"/>
            </a:xfrm>
          </p:grpSpPr>
          <p:pic>
            <p:nvPicPr>
              <p:cNvPr id="26" name="Gráfico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43328" y="961293"/>
                <a:ext cx="541045" cy="658028"/>
              </a:xfrm>
              <a:prstGeom prst="rect">
                <a:avLst/>
              </a:prstGeom>
            </p:spPr>
          </p:pic>
          <p:pic>
            <p:nvPicPr>
              <p:cNvPr id="27" name="Gráfico 2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19874" y="2291819"/>
                <a:ext cx="447675" cy="457200"/>
              </a:xfrm>
              <a:prstGeom prst="rect">
                <a:avLst/>
              </a:prstGeom>
            </p:spPr>
          </p:pic>
          <p:sp>
            <p:nvSpPr>
              <p:cNvPr id="29" name="Arco 28"/>
              <p:cNvSpPr/>
              <p:nvPr/>
            </p:nvSpPr>
            <p:spPr>
              <a:xfrm flipH="1">
                <a:off x="7131960" y="831301"/>
                <a:ext cx="1620720" cy="1620720"/>
              </a:xfrm>
              <a:prstGeom prst="arc">
                <a:avLst>
                  <a:gd name="adj1" fmla="val 322736"/>
                  <a:gd name="adj2" fmla="val 5536501"/>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1" name="Agrupar 30"/>
              <p:cNvGrpSpPr/>
              <p:nvPr/>
            </p:nvGrpSpPr>
            <p:grpSpPr>
              <a:xfrm>
                <a:off x="7358974" y="905167"/>
                <a:ext cx="64747" cy="64711"/>
                <a:chOff x="5454651" y="3893344"/>
                <a:chExt cx="188811" cy="188705"/>
              </a:xfrm>
            </p:grpSpPr>
            <p:cxnSp>
              <p:nvCxnSpPr>
                <p:cNvPr id="44" name="Conector reto 43"/>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Agrupar 31"/>
              <p:cNvGrpSpPr/>
              <p:nvPr/>
            </p:nvGrpSpPr>
            <p:grpSpPr>
              <a:xfrm>
                <a:off x="7873594" y="2148264"/>
                <a:ext cx="111905" cy="111843"/>
                <a:chOff x="5454651" y="3893344"/>
                <a:chExt cx="188811" cy="188705"/>
              </a:xfrm>
            </p:grpSpPr>
            <p:cxnSp>
              <p:nvCxnSpPr>
                <p:cNvPr id="40" name="Conector reto 39"/>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Agrupar 32"/>
              <p:cNvGrpSpPr/>
              <p:nvPr/>
            </p:nvGrpSpPr>
            <p:grpSpPr>
              <a:xfrm>
                <a:off x="6667482" y="1485980"/>
                <a:ext cx="135165" cy="135090"/>
                <a:chOff x="5454651" y="3893344"/>
                <a:chExt cx="188811" cy="188705"/>
              </a:xfrm>
            </p:grpSpPr>
            <p:cxnSp>
              <p:nvCxnSpPr>
                <p:cNvPr id="36" name="Conector reto 35"/>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Elipse 34"/>
              <p:cNvSpPr/>
              <p:nvPr/>
            </p:nvSpPr>
            <p:spPr>
              <a:xfrm>
                <a:off x="8311441" y="2519330"/>
                <a:ext cx="287544" cy="287544"/>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50" name="Gráfico 4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754631" y="128953"/>
              <a:ext cx="211329" cy="327219"/>
            </a:xfrm>
            <a:prstGeom prst="rect">
              <a:avLst/>
            </a:prstGeom>
          </p:spPr>
        </p:pic>
      </p:grpSp>
      <p:pic>
        <p:nvPicPr>
          <p:cNvPr id="8" name="Imagem 7"/>
          <p:cNvPicPr>
            <a:picLocks noChangeAspect="1"/>
          </p:cNvPicPr>
          <p:nvPr/>
        </p:nvPicPr>
        <p:blipFill rotWithShape="1">
          <a:blip r:embed="rId12">
            <a:extLst>
              <a:ext uri="{28A0092B-C50C-407E-A947-70E740481C1C}">
                <a14:useLocalDpi xmlns:a14="http://schemas.microsoft.com/office/drawing/2010/main" val="0"/>
              </a:ext>
            </a:extLst>
          </a:blip>
          <a:srcRect l="73564" t="-2460" b="2462"/>
          <a:stretch/>
        </p:blipFill>
        <p:spPr>
          <a:xfrm>
            <a:off x="8969678" y="1"/>
            <a:ext cx="3222322" cy="6857999"/>
          </a:xfrm>
          <a:prstGeom prst="rect">
            <a:avLst/>
          </a:prstGeom>
        </p:spPr>
      </p:pic>
      <p:sp>
        <p:nvSpPr>
          <p:cNvPr id="14" name="Retângulo 13"/>
          <p:cNvSpPr/>
          <p:nvPr/>
        </p:nvSpPr>
        <p:spPr>
          <a:xfrm>
            <a:off x="1379301" y="3596861"/>
            <a:ext cx="3129395"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000" b="1"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Qual o conceito por </a:t>
            </a:r>
            <a:br>
              <a:rPr kumimoji="0" lang="pt-BR" sz="2000" b="1"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br>
            <a:r>
              <a:rPr kumimoji="0" lang="pt-BR" sz="2000" b="1"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trás desse lançamento?</a:t>
            </a:r>
          </a:p>
        </p:txBody>
      </p:sp>
      <p:sp>
        <p:nvSpPr>
          <p:cNvPr id="16" name="Retângulo 15"/>
          <p:cNvSpPr/>
          <p:nvPr/>
        </p:nvSpPr>
        <p:spPr>
          <a:xfrm>
            <a:off x="4786026" y="3596861"/>
            <a:ext cx="2402174"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000" b="1" i="1" u="none" strike="noStrike" kern="1200" cap="none" spc="0" normalizeH="0" baseline="0" noProof="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Qual o diferencial </a:t>
            </a:r>
            <a:r>
              <a:rPr kumimoji="0" lang="pt-BR" sz="2000" b="1"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do produto?</a:t>
            </a:r>
          </a:p>
        </p:txBody>
      </p:sp>
      <p:sp>
        <p:nvSpPr>
          <p:cNvPr id="18" name="Retângulo 17"/>
          <p:cNvSpPr/>
          <p:nvPr/>
        </p:nvSpPr>
        <p:spPr>
          <a:xfrm>
            <a:off x="8025619" y="3608584"/>
            <a:ext cx="1778782"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000" b="1"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Qual o público alvo?</a:t>
            </a:r>
          </a:p>
        </p:txBody>
      </p:sp>
      <p:sp>
        <p:nvSpPr>
          <p:cNvPr id="19" name="Retângulo 18"/>
          <p:cNvSpPr/>
          <p:nvPr/>
        </p:nvSpPr>
        <p:spPr>
          <a:xfrm>
            <a:off x="1379301" y="4411056"/>
            <a:ext cx="3211458" cy="147732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Xxxxxxxxxxxxxxxxxxxxxxxxxxxxxxxxxxxxxxxxxxxxxxxxxxxxxxxxxxxxxxxxxxxxxxxxxxxxxxxxxxxxxxxxxxxxxxxxxxxxxxxxxxxxxxxxxxxxxxxxxxxxxxxxxxx</a:t>
            </a:r>
          </a:p>
        </p:txBody>
      </p:sp>
      <p:sp>
        <p:nvSpPr>
          <p:cNvPr id="22" name="Retângulo 21"/>
          <p:cNvSpPr/>
          <p:nvPr/>
        </p:nvSpPr>
        <p:spPr>
          <a:xfrm>
            <a:off x="4750857" y="4411056"/>
            <a:ext cx="3211458" cy="147732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Xxxxxxxxxxxxxxxxxxxxxxxxxxxxxxxxxxxxxxxxxxxxxxxxxxxxxxxxxxxxxxxxxxxxxxxxxxxxxxxxxxxxxxxxxxxxxxxxxxxxxxxxxxxxxxxxxxxxxxxxxxxxxxxxxxx</a:t>
            </a:r>
          </a:p>
        </p:txBody>
      </p:sp>
      <p:sp>
        <p:nvSpPr>
          <p:cNvPr id="23" name="Retângulo 22"/>
          <p:cNvSpPr/>
          <p:nvPr/>
        </p:nvSpPr>
        <p:spPr>
          <a:xfrm>
            <a:off x="8061453" y="4411056"/>
            <a:ext cx="3211458" cy="147732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Xxxxxxxxxxxxxxxxxxxxxxxxxxxxxxxxxxxxxxxxxxxxxxxxxxxxxxxxxxxxxxxxxxxxxxxxxxxxxxxxxxxxxxxxxxxxxxxxxxxxxxxxxxxxxxxxxxxxxxxxxxxxxxxxxxx</a:t>
            </a:r>
          </a:p>
        </p:txBody>
      </p:sp>
    </p:spTree>
    <p:extLst>
      <p:ext uri="{BB962C8B-B14F-4D97-AF65-F5344CB8AC3E}">
        <p14:creationId xmlns:p14="http://schemas.microsoft.com/office/powerpoint/2010/main" val="2471169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1+#ppt_w/2"/>
                                          </p:val>
                                        </p:tav>
                                        <p:tav tm="100000">
                                          <p:val>
                                            <p:strVal val="#ppt_x"/>
                                          </p:val>
                                        </p:tav>
                                      </p:tavLst>
                                    </p:anim>
                                    <p:anim calcmode="lin" valueType="num">
                                      <p:cBhvr additive="base">
                                        <p:cTn id="11" dur="10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4" decel="10000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ppt_x"/>
                                          </p:val>
                                        </p:tav>
                                        <p:tav tm="100000">
                                          <p:val>
                                            <p:strVal val="#ppt_x"/>
                                          </p:val>
                                        </p:tav>
                                      </p:tavLst>
                                    </p:anim>
                                    <p:anim calcmode="lin" valueType="num">
                                      <p:cBhvr additive="base">
                                        <p:cTn id="15" dur="10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0-#ppt_w/2"/>
                                          </p:val>
                                        </p:tav>
                                        <p:tav tm="100000">
                                          <p:val>
                                            <p:strVal val="#ppt_x"/>
                                          </p:val>
                                        </p:tav>
                                      </p:tavLst>
                                    </p:anim>
                                    <p:anim calcmode="lin" valueType="num">
                                      <p:cBhvr additive="base">
                                        <p:cTn id="19" dur="1000" fill="hold"/>
                                        <p:tgtEl>
                                          <p:spTgt spid="12"/>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10" presetClass="entr" presetSubtype="0" fill="hold" nodeType="with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childTnLst>
                                </p:cTn>
                              </p:par>
                              <p:par>
                                <p:cTn id="38" presetID="10" presetClass="entr" presetSubtype="0" fill="hold" grpId="0" nodeType="withEffect">
                                  <p:stCondLst>
                                    <p:cond delay="20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childTnLst>
                                </p:cTn>
                              </p:par>
                              <p:par>
                                <p:cTn id="41" presetID="10" presetClass="entr" presetSubtype="0" fill="hold" grpId="0" nodeType="withEffect">
                                  <p:stCondLst>
                                    <p:cond delay="25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childTnLst>
                                </p:cTn>
                              </p:par>
                              <p:par>
                                <p:cTn id="44" presetID="10" presetClass="entr" presetSubtype="0" fill="hold" grpId="0" nodeType="withEffect">
                                  <p:stCondLst>
                                    <p:cond delay="25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p:bldP spid="18" grpId="0"/>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 y="-7"/>
            <a:ext cx="12188976" cy="6858014"/>
          </a:xfrm>
          <a:prstGeom prst="rect">
            <a:avLst/>
          </a:prstGeom>
        </p:spPr>
      </p:pic>
      <p:pic>
        <p:nvPicPr>
          <p:cNvPr id="11" name="Imagem 10"/>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76942" y="1648"/>
            <a:ext cx="2842130" cy="6858014"/>
          </a:xfrm>
          <a:prstGeom prst="rect">
            <a:avLst/>
          </a:prstGeom>
        </p:spPr>
      </p:pic>
      <p:pic>
        <p:nvPicPr>
          <p:cNvPr id="51" name="Imagem 5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09950" y="5530986"/>
            <a:ext cx="5172904" cy="3490953"/>
          </a:xfrm>
          <a:prstGeom prst="rect">
            <a:avLst/>
          </a:prstGeom>
        </p:spPr>
      </p:pic>
      <p:sp>
        <p:nvSpPr>
          <p:cNvPr id="38" name="Retângulo 37"/>
          <p:cNvSpPr/>
          <p:nvPr/>
        </p:nvSpPr>
        <p:spPr>
          <a:xfrm>
            <a:off x="376776" y="711352"/>
            <a:ext cx="11438448" cy="550514"/>
          </a:xfrm>
          <a:prstGeom prst="rect">
            <a:avLst/>
          </a:prstGeom>
          <a:gradFill>
            <a:gsLst>
              <a:gs pos="49000">
                <a:srgbClr val="AF3676"/>
              </a:gs>
              <a:gs pos="50000">
                <a:srgbClr val="8D2E7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tângulo 30"/>
          <p:cNvSpPr/>
          <p:nvPr/>
        </p:nvSpPr>
        <p:spPr>
          <a:xfrm>
            <a:off x="2113470" y="314420"/>
            <a:ext cx="2489784" cy="830997"/>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48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ＭＳ Ｐゴシック" panose="020B0600070205080204" pitchFamily="34" charset="-128"/>
                <a:cs typeface="Segoe UI" panose="020B0502040204020203" pitchFamily="34" charset="0"/>
              </a:rPr>
              <a:t>Plano de</a:t>
            </a:r>
          </a:p>
        </p:txBody>
      </p:sp>
      <p:sp>
        <p:nvSpPr>
          <p:cNvPr id="32" name="Retângulo 31"/>
          <p:cNvSpPr/>
          <p:nvPr/>
        </p:nvSpPr>
        <p:spPr>
          <a:xfrm>
            <a:off x="7680963" y="606520"/>
            <a:ext cx="4185761" cy="923330"/>
          </a:xfrm>
          <a:prstGeom prst="rect">
            <a:avLst/>
          </a:prstGeom>
        </p:spPr>
        <p:txBody>
          <a:bodyPr wrap="non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pt-BR" sz="5400" b="0" i="1" u="none" strike="noStrike" kern="500" cap="none" spc="60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lançamento</a:t>
            </a:r>
          </a:p>
        </p:txBody>
      </p:sp>
      <p:pic>
        <p:nvPicPr>
          <p:cNvPr id="5" name="Imagem 4"/>
          <p:cNvPicPr>
            <a:picLocks noChangeAspect="1"/>
          </p:cNvPicPr>
          <p:nvPr/>
        </p:nvPicPr>
        <p:blipFill rotWithShape="1">
          <a:blip r:embed="rId5">
            <a:extLst>
              <a:ext uri="{28A0092B-C50C-407E-A947-70E740481C1C}">
                <a14:useLocalDpi xmlns:a14="http://schemas.microsoft.com/office/drawing/2010/main" val="0"/>
              </a:ext>
            </a:extLst>
          </a:blip>
          <a:srcRect l="31509" t="11339" r="29523" b="18955"/>
          <a:stretch/>
        </p:blipFill>
        <p:spPr>
          <a:xfrm>
            <a:off x="3841596" y="-2054225"/>
            <a:ext cx="4750976" cy="9563100"/>
          </a:xfrm>
          <a:prstGeom prst="rect">
            <a:avLst/>
          </a:prstGeom>
        </p:spPr>
      </p:pic>
      <p:pic>
        <p:nvPicPr>
          <p:cNvPr id="9" name="Imagem 8"/>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70322" y="6110578"/>
            <a:ext cx="4578203" cy="2795938"/>
          </a:xfrm>
          <a:prstGeom prst="rect">
            <a:avLst/>
          </a:prstGeom>
        </p:spPr>
      </p:pic>
      <p:pic>
        <p:nvPicPr>
          <p:cNvPr id="52" name="Imagem 51"/>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flipH="1">
            <a:off x="6621198" y="6110578"/>
            <a:ext cx="4578203" cy="2795938"/>
          </a:xfrm>
          <a:prstGeom prst="rect">
            <a:avLst/>
          </a:prstGeom>
        </p:spPr>
      </p:pic>
      <p:sp>
        <p:nvSpPr>
          <p:cNvPr id="33" name="Retângulo 32"/>
          <p:cNvSpPr/>
          <p:nvPr/>
        </p:nvSpPr>
        <p:spPr>
          <a:xfrm>
            <a:off x="589706" y="2006049"/>
            <a:ext cx="3111500" cy="78483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ts val="600"/>
              </a:spcAft>
              <a:buClrTx/>
              <a:buSzTx/>
              <a:buFontTx/>
              <a:buNone/>
              <a:tabLst/>
              <a:defRPr/>
            </a:pPr>
            <a:r>
              <a:rPr kumimoji="0" lang="pt-BR" sz="2000" b="1"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Data de lançamento</a:t>
            </a:r>
          </a:p>
          <a:p>
            <a:pPr marL="0" marR="0" lvl="0" indent="0" algn="r" defTabSz="914400" rtl="0" eaLnBrk="0" fontAlgn="base" latinLnBrk="0" hangingPunct="0">
              <a:lnSpc>
                <a:spcPct val="100000"/>
              </a:lnSpc>
              <a:spcBef>
                <a:spcPct val="0"/>
              </a:spcBef>
              <a:spcAft>
                <a:spcPts val="600"/>
              </a:spcAft>
              <a:buClrTx/>
              <a:buSzTx/>
              <a:buFontTx/>
              <a:buNone/>
              <a:tabLst/>
              <a:defRPr/>
            </a:pPr>
            <a:r>
              <a:rPr kumimoji="0" lang="pt-BR" sz="2000" b="0" i="0" u="none" strike="noStrike" kern="1200" cap="none" spc="0" normalizeH="0" baseline="0" noProof="0" dirty="0" err="1">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Xxxxx</a:t>
            </a:r>
            <a:r>
              <a:rPr kumimoji="0" lang="pt-BR" sz="20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/20XX</a:t>
            </a:r>
          </a:p>
        </p:txBody>
      </p:sp>
      <p:sp>
        <p:nvSpPr>
          <p:cNvPr id="36" name="Retângulo 35"/>
          <p:cNvSpPr/>
          <p:nvPr/>
        </p:nvSpPr>
        <p:spPr>
          <a:xfrm>
            <a:off x="1753230" y="4039218"/>
            <a:ext cx="1947976" cy="78483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ts val="600"/>
              </a:spcAft>
              <a:buClrTx/>
              <a:buSzTx/>
              <a:buFontTx/>
              <a:buNone/>
              <a:tabLst/>
              <a:defRPr/>
            </a:pPr>
            <a:r>
              <a:rPr kumimoji="0" lang="pt-BR" sz="2000" b="1"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Valor</a:t>
            </a:r>
          </a:p>
          <a:p>
            <a:pPr marL="0" marR="0" lvl="0" indent="0" algn="r" defTabSz="914400" rtl="0" eaLnBrk="0" fontAlgn="base" latinLnBrk="0" hangingPunct="0">
              <a:lnSpc>
                <a:spcPct val="100000"/>
              </a:lnSpc>
              <a:spcBef>
                <a:spcPct val="0"/>
              </a:spcBef>
              <a:spcAft>
                <a:spcPts val="600"/>
              </a:spcAft>
              <a:buClrTx/>
              <a:buSzTx/>
              <a:buFontTx/>
              <a:buNone/>
              <a:tabLst/>
              <a:defRPr/>
            </a:pPr>
            <a:r>
              <a:rPr kumimoji="0" lang="pt-BR" sz="20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RS XX,XX</a:t>
            </a:r>
          </a:p>
        </p:txBody>
      </p:sp>
      <p:sp>
        <p:nvSpPr>
          <p:cNvPr id="37" name="Retângulo 36"/>
          <p:cNvSpPr/>
          <p:nvPr/>
        </p:nvSpPr>
        <p:spPr>
          <a:xfrm>
            <a:off x="1875408" y="3022633"/>
            <a:ext cx="1825798" cy="78483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ts val="600"/>
              </a:spcAft>
              <a:buClrTx/>
              <a:buSzTx/>
              <a:buFontTx/>
              <a:buNone/>
              <a:tabLst/>
              <a:defRPr/>
            </a:pPr>
            <a:r>
              <a:rPr kumimoji="0" lang="pt-BR" sz="2000" b="1"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Canais</a:t>
            </a:r>
          </a:p>
          <a:p>
            <a:pPr marL="0" marR="0" lvl="0" indent="0" algn="r" defTabSz="914400" rtl="0" eaLnBrk="0" fontAlgn="base" latinLnBrk="0" hangingPunct="0">
              <a:lnSpc>
                <a:spcPct val="100000"/>
              </a:lnSpc>
              <a:spcBef>
                <a:spcPct val="0"/>
              </a:spcBef>
              <a:spcAft>
                <a:spcPts val="600"/>
              </a:spcAft>
              <a:buClrTx/>
              <a:buSzTx/>
              <a:buFontTx/>
              <a:buNone/>
              <a:tabLst/>
              <a:defRPr/>
            </a:pPr>
            <a:r>
              <a:rPr kumimoji="0" lang="pt-BR" sz="20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XXX e XXX</a:t>
            </a:r>
          </a:p>
        </p:txBody>
      </p:sp>
      <p:sp>
        <p:nvSpPr>
          <p:cNvPr id="7" name="Seta: Pentágono 6"/>
          <p:cNvSpPr/>
          <p:nvPr/>
        </p:nvSpPr>
        <p:spPr>
          <a:xfrm>
            <a:off x="426931" y="5229860"/>
            <a:ext cx="2413449" cy="485085"/>
          </a:xfrm>
          <a:prstGeom prst="homePlate">
            <a:avLst/>
          </a:prstGeom>
          <a:gradFill>
            <a:gsLst>
              <a:gs pos="49000">
                <a:srgbClr val="FFBF2F"/>
              </a:gs>
              <a:gs pos="50000">
                <a:srgbClr val="FFB1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1"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01.</a:t>
            </a:r>
            <a:r>
              <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 </a:t>
            </a:r>
            <a:r>
              <a:rPr kumimoji="0" lang="pt-BR" sz="1800" b="0" i="0" u="none" strike="noStrike" kern="1200" cap="none" spc="0" normalizeH="0" baseline="0" noProof="0" dirty="0" err="1">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Xxxxxxxxxxx</a:t>
            </a:r>
            <a:endPar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sp>
        <p:nvSpPr>
          <p:cNvPr id="8" name="Seta: Divisa 7"/>
          <p:cNvSpPr/>
          <p:nvPr/>
        </p:nvSpPr>
        <p:spPr>
          <a:xfrm>
            <a:off x="2708896" y="5230215"/>
            <a:ext cx="2403222" cy="483255"/>
          </a:xfrm>
          <a:prstGeom prst="chevron">
            <a:avLst/>
          </a:prstGeom>
          <a:gradFill>
            <a:gsLst>
              <a:gs pos="49000">
                <a:srgbClr val="FFBF2F"/>
              </a:gs>
              <a:gs pos="50000">
                <a:srgbClr val="FFB1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1"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02.</a:t>
            </a:r>
            <a:r>
              <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 </a:t>
            </a:r>
            <a:r>
              <a:rPr kumimoji="0" lang="pt-BR" sz="1800" b="0" i="0" u="none" strike="noStrike" kern="1200" cap="none" spc="0" normalizeH="0" baseline="0" noProof="0" dirty="0" err="1">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Xxxxxxxxxxx</a:t>
            </a:r>
            <a:endPar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sp>
        <p:nvSpPr>
          <p:cNvPr id="76" name="Seta: Divisa 75"/>
          <p:cNvSpPr/>
          <p:nvPr/>
        </p:nvSpPr>
        <p:spPr>
          <a:xfrm>
            <a:off x="4980634" y="5230215"/>
            <a:ext cx="2403222" cy="483255"/>
          </a:xfrm>
          <a:prstGeom prst="chevron">
            <a:avLst/>
          </a:prstGeom>
          <a:gradFill>
            <a:gsLst>
              <a:gs pos="49000">
                <a:srgbClr val="FFBF2F"/>
              </a:gs>
              <a:gs pos="50000">
                <a:srgbClr val="FFB1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1"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03.</a:t>
            </a:r>
            <a:r>
              <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 </a:t>
            </a:r>
            <a:r>
              <a:rPr kumimoji="0" lang="pt-BR" sz="1800" b="0" i="0" u="none" strike="noStrike" kern="1200" cap="none" spc="0" normalizeH="0" baseline="0" noProof="0" dirty="0" err="1">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Xxxxxxxxxxx</a:t>
            </a:r>
            <a:endPar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sp>
        <p:nvSpPr>
          <p:cNvPr id="77" name="Seta: Divisa 76"/>
          <p:cNvSpPr/>
          <p:nvPr/>
        </p:nvSpPr>
        <p:spPr>
          <a:xfrm>
            <a:off x="7252372" y="5230215"/>
            <a:ext cx="2403222" cy="483255"/>
          </a:xfrm>
          <a:prstGeom prst="chevron">
            <a:avLst/>
          </a:prstGeom>
          <a:gradFill>
            <a:gsLst>
              <a:gs pos="49000">
                <a:srgbClr val="FFBF2F"/>
              </a:gs>
              <a:gs pos="50000">
                <a:srgbClr val="FFB1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1"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04.</a:t>
            </a:r>
            <a:r>
              <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 </a:t>
            </a:r>
            <a:r>
              <a:rPr kumimoji="0" lang="pt-BR" sz="1800" b="0" i="0" u="none" strike="noStrike" kern="1200" cap="none" spc="0" normalizeH="0" baseline="0" noProof="0" dirty="0" err="1">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Xxxxxxxxxxx</a:t>
            </a:r>
            <a:endPar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sp>
        <p:nvSpPr>
          <p:cNvPr id="78" name="Seta: Divisa 77"/>
          <p:cNvSpPr/>
          <p:nvPr/>
        </p:nvSpPr>
        <p:spPr>
          <a:xfrm>
            <a:off x="9524110" y="5230215"/>
            <a:ext cx="2403222" cy="483255"/>
          </a:xfrm>
          <a:prstGeom prst="chevron">
            <a:avLst/>
          </a:prstGeom>
          <a:gradFill>
            <a:gsLst>
              <a:gs pos="49000">
                <a:srgbClr val="FFBF2F"/>
              </a:gs>
              <a:gs pos="50000">
                <a:srgbClr val="FFB1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1"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05.</a:t>
            </a:r>
            <a:r>
              <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 </a:t>
            </a:r>
            <a:r>
              <a:rPr kumimoji="0" lang="pt-BR" sz="1800" b="0" i="0" u="none" strike="noStrike" kern="1200" cap="none" spc="0" normalizeH="0" baseline="0" noProof="0" dirty="0" err="1">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Xxxxxxxxxxx</a:t>
            </a:r>
            <a:endParaRPr kumimoji="0" lang="pt-BR" sz="18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pic>
        <p:nvPicPr>
          <p:cNvPr id="86" name="Gráfico 8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70171" y="2198439"/>
            <a:ext cx="400050" cy="400050"/>
          </a:xfrm>
          <a:prstGeom prst="rect">
            <a:avLst/>
          </a:prstGeom>
        </p:spPr>
      </p:pic>
      <p:pic>
        <p:nvPicPr>
          <p:cNvPr id="88" name="Gráfico 8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87805" y="4242609"/>
            <a:ext cx="419100" cy="419100"/>
          </a:xfrm>
          <a:prstGeom prst="rect">
            <a:avLst/>
          </a:prstGeom>
        </p:spPr>
      </p:pic>
      <p:pic>
        <p:nvPicPr>
          <p:cNvPr id="89" name="Gráfico 8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41596" y="3191949"/>
            <a:ext cx="457200" cy="457200"/>
          </a:xfrm>
          <a:prstGeom prst="rect">
            <a:avLst/>
          </a:prstGeom>
        </p:spPr>
      </p:pic>
      <p:cxnSp>
        <p:nvCxnSpPr>
          <p:cNvPr id="22" name="Conector reto 21"/>
          <p:cNvCxnSpPr>
            <a:cxnSpLocks/>
          </p:cNvCxnSpPr>
          <p:nvPr/>
        </p:nvCxnSpPr>
        <p:spPr>
          <a:xfrm>
            <a:off x="2333625" y="2945040"/>
            <a:ext cx="13049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Agrupar 23"/>
          <p:cNvGrpSpPr/>
          <p:nvPr/>
        </p:nvGrpSpPr>
        <p:grpSpPr>
          <a:xfrm>
            <a:off x="4317225" y="2142517"/>
            <a:ext cx="111905" cy="111843"/>
            <a:chOff x="5454651" y="3893344"/>
            <a:chExt cx="188811" cy="188705"/>
          </a:xfrm>
        </p:grpSpPr>
        <p:cxnSp>
          <p:nvCxnSpPr>
            <p:cNvPr id="25" name="Conector reto 24"/>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ector reto 26"/>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0" name="Conector reto 39"/>
          <p:cNvCxnSpPr>
            <a:cxnSpLocks/>
          </p:cNvCxnSpPr>
          <p:nvPr/>
        </p:nvCxnSpPr>
        <p:spPr>
          <a:xfrm>
            <a:off x="2333625" y="3940921"/>
            <a:ext cx="13049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tângulo 38"/>
          <p:cNvSpPr/>
          <p:nvPr/>
        </p:nvSpPr>
        <p:spPr>
          <a:xfrm>
            <a:off x="8784883" y="2006049"/>
            <a:ext cx="2892591" cy="270843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pt-BR" sz="2000" b="1"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Divulgação</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pt-BR" sz="2000" b="0" i="0" u="none" strike="noStrike" kern="1200" cap="none" spc="0" normalizeH="0" baseline="0" noProof="0" dirty="0" err="1">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Xxxxxxxxxxxxxxxxxxxxxxx</a:t>
            </a:r>
            <a:endParaRPr kumimoji="0" lang="pt-BR" sz="20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endParaRPr>
          </a:p>
          <a:p>
            <a:pPr lvl="0" eaLnBrk="0" fontAlgn="base" hangingPunct="0">
              <a:spcBef>
                <a:spcPct val="0"/>
              </a:spcBef>
              <a:spcAft>
                <a:spcPts val="600"/>
              </a:spcAft>
              <a:defRPr/>
            </a:pPr>
            <a:r>
              <a:rPr lang="pt-BR" sz="2000" dirty="0" err="1">
                <a:solidFill>
                  <a:prstClr val="white"/>
                </a:solidFill>
                <a:latin typeface="Segoe UI" panose="020B0502040204020203" pitchFamily="34" charset="0"/>
                <a:ea typeface="ＭＳ Ｐゴシック" panose="020B0600070205080204" pitchFamily="34" charset="-128"/>
                <a:cs typeface="Segoe UI" panose="020B0502040204020203" pitchFamily="34" charset="0"/>
              </a:rPr>
              <a:t>Xxxxxxxxxxxxxxxxxxxxxxx</a:t>
            </a:r>
            <a:endParaRPr lang="pt-BR" sz="2000" dirty="0">
              <a:solidFill>
                <a:prstClr val="white"/>
              </a:solidFill>
              <a:latin typeface="Segoe UI" panose="020B0502040204020203" pitchFamily="34" charset="0"/>
              <a:ea typeface="ＭＳ Ｐゴシック" panose="020B0600070205080204" pitchFamily="34" charset="-128"/>
              <a:cs typeface="Segoe UI" panose="020B0502040204020203" pitchFamily="34" charset="0"/>
            </a:endParaRPr>
          </a:p>
          <a:p>
            <a:pPr lvl="0" eaLnBrk="0" fontAlgn="base" hangingPunct="0">
              <a:spcBef>
                <a:spcPct val="0"/>
              </a:spcBef>
              <a:spcAft>
                <a:spcPts val="600"/>
              </a:spcAft>
              <a:defRPr/>
            </a:pPr>
            <a:r>
              <a:rPr lang="pt-BR" sz="2000" dirty="0" err="1">
                <a:solidFill>
                  <a:prstClr val="white"/>
                </a:solidFill>
                <a:latin typeface="Segoe UI" panose="020B0502040204020203" pitchFamily="34" charset="0"/>
                <a:ea typeface="ＭＳ Ｐゴシック" panose="020B0600070205080204" pitchFamily="34" charset="-128"/>
                <a:cs typeface="Segoe UI" panose="020B0502040204020203" pitchFamily="34" charset="0"/>
              </a:rPr>
              <a:t>Xxxxxxxxxxxxxxxxxxxxxxx</a:t>
            </a:r>
            <a:endParaRPr lang="pt-BR" sz="2000" dirty="0">
              <a:solidFill>
                <a:prstClr val="white"/>
              </a:solidFill>
              <a:latin typeface="Segoe UI" panose="020B0502040204020203" pitchFamily="34" charset="0"/>
              <a:ea typeface="ＭＳ Ｐゴシック" panose="020B0600070205080204" pitchFamily="34" charset="-128"/>
              <a:cs typeface="Segoe UI" panose="020B0502040204020203" pitchFamily="34" charset="0"/>
            </a:endParaRPr>
          </a:p>
          <a:p>
            <a:pPr lvl="0" eaLnBrk="0" fontAlgn="base" hangingPunct="0">
              <a:spcBef>
                <a:spcPct val="0"/>
              </a:spcBef>
              <a:spcAft>
                <a:spcPts val="600"/>
              </a:spcAft>
              <a:defRPr/>
            </a:pPr>
            <a:r>
              <a:rPr lang="pt-BR" sz="2000" dirty="0" err="1">
                <a:solidFill>
                  <a:prstClr val="white"/>
                </a:solidFill>
                <a:latin typeface="Segoe UI" panose="020B0502040204020203" pitchFamily="34" charset="0"/>
                <a:ea typeface="ＭＳ Ｐゴシック" panose="020B0600070205080204" pitchFamily="34" charset="-128"/>
                <a:cs typeface="Segoe UI" panose="020B0502040204020203" pitchFamily="34" charset="0"/>
              </a:rPr>
              <a:t>Xxxxxxxxxxxxxxxxxxxxxxx</a:t>
            </a:r>
            <a:endParaRPr lang="pt-BR" sz="2000" dirty="0">
              <a:solidFill>
                <a:prstClr val="white"/>
              </a:solidFill>
              <a:latin typeface="Segoe UI" panose="020B0502040204020203" pitchFamily="34" charset="0"/>
              <a:ea typeface="ＭＳ Ｐゴシック" panose="020B0600070205080204" pitchFamily="34" charset="-128"/>
              <a:cs typeface="Segoe UI" panose="020B0502040204020203" pitchFamily="34" charset="0"/>
            </a:endParaRPr>
          </a:p>
          <a:p>
            <a:pPr lvl="0" eaLnBrk="0" fontAlgn="base" hangingPunct="0">
              <a:spcBef>
                <a:spcPct val="0"/>
              </a:spcBef>
              <a:spcAft>
                <a:spcPts val="600"/>
              </a:spcAft>
              <a:defRPr/>
            </a:pPr>
            <a:r>
              <a:rPr lang="pt-BR" sz="2000" dirty="0" err="1">
                <a:solidFill>
                  <a:prstClr val="white"/>
                </a:solidFill>
                <a:latin typeface="Segoe UI" panose="020B0502040204020203" pitchFamily="34" charset="0"/>
                <a:ea typeface="ＭＳ Ｐゴシック" panose="020B0600070205080204" pitchFamily="34" charset="-128"/>
                <a:cs typeface="Segoe UI" panose="020B0502040204020203" pitchFamily="34" charset="0"/>
              </a:rPr>
              <a:t>Xxxxxxxxxxxxxxxxxxxxxxx</a:t>
            </a:r>
            <a:endParaRPr lang="pt-BR" sz="2000" dirty="0">
              <a:solidFill>
                <a:prstClr val="white"/>
              </a:solidFill>
              <a:latin typeface="Segoe UI" panose="020B0502040204020203" pitchFamily="34" charset="0"/>
              <a:ea typeface="ＭＳ Ｐゴシック" panose="020B0600070205080204" pitchFamily="34" charset="-128"/>
              <a:cs typeface="Segoe UI" panose="020B0502040204020203" pitchFamily="34" charset="0"/>
            </a:endParaRPr>
          </a:p>
          <a:p>
            <a:pPr lvl="0" eaLnBrk="0" fontAlgn="base" hangingPunct="0">
              <a:spcBef>
                <a:spcPct val="0"/>
              </a:spcBef>
              <a:spcAft>
                <a:spcPts val="600"/>
              </a:spcAft>
              <a:defRPr/>
            </a:pPr>
            <a:r>
              <a:rPr lang="pt-BR" sz="2000" dirty="0" err="1">
                <a:solidFill>
                  <a:prstClr val="white"/>
                </a:solidFill>
                <a:latin typeface="Segoe UI" panose="020B0502040204020203" pitchFamily="34" charset="0"/>
                <a:ea typeface="ＭＳ Ｐゴシック" panose="020B0600070205080204" pitchFamily="34" charset="-128"/>
                <a:cs typeface="Segoe UI" panose="020B0502040204020203" pitchFamily="34" charset="0"/>
              </a:rPr>
              <a:t>Xxxxxxxxxxxxxxxxxxxxxxx</a:t>
            </a:r>
            <a:endParaRPr lang="pt-BR" sz="2000" dirty="0">
              <a:solidFill>
                <a:prstClr val="white"/>
              </a:solidFill>
              <a:latin typeface="Segoe UI" panose="020B0502040204020203" pitchFamily="34" charset="0"/>
              <a:ea typeface="ＭＳ Ｐゴシック" panose="020B0600070205080204" pitchFamily="34" charset="-128"/>
              <a:cs typeface="Segoe UI" panose="020B0502040204020203" pitchFamily="34" charset="0"/>
            </a:endParaRPr>
          </a:p>
        </p:txBody>
      </p:sp>
      <p:pic>
        <p:nvPicPr>
          <p:cNvPr id="87" name="Gráfico 8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74662" y="2198439"/>
            <a:ext cx="438150" cy="457200"/>
          </a:xfrm>
          <a:prstGeom prst="rect">
            <a:avLst/>
          </a:prstGeom>
        </p:spPr>
      </p:pic>
      <p:grpSp>
        <p:nvGrpSpPr>
          <p:cNvPr id="41" name="Agrupar 40"/>
          <p:cNvGrpSpPr/>
          <p:nvPr/>
        </p:nvGrpSpPr>
        <p:grpSpPr>
          <a:xfrm>
            <a:off x="8582854" y="2056403"/>
            <a:ext cx="76256" cy="76214"/>
            <a:chOff x="5454651" y="3893344"/>
            <a:chExt cx="188811" cy="188705"/>
          </a:xfrm>
        </p:grpSpPr>
        <p:cxnSp>
          <p:nvCxnSpPr>
            <p:cNvPr id="42" name="Conector reto 41"/>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1593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4" presetClass="path" presetSubtype="0" accel="50000" decel="50000" fill="hold" nodeType="withEffect">
                                  <p:stCondLst>
                                    <p:cond delay="0"/>
                                  </p:stCondLst>
                                  <p:childTnLst>
                                    <p:animMotion origin="layout" path="M 4.16667E-6 1.30069 L 4.16667E-6 4.81481E-6 " pathEditMode="relative" rAng="0" ptsTypes="AA">
                                      <p:cBhvr>
                                        <p:cTn id="9" dur="2500" fill="hold"/>
                                        <p:tgtEl>
                                          <p:spTgt spid="5"/>
                                        </p:tgtEl>
                                        <p:attrNameLst>
                                          <p:attrName>ppt_x</p:attrName>
                                          <p:attrName>ppt_y</p:attrName>
                                        </p:attrNameLst>
                                      </p:cBhvr>
                                      <p:rCtr x="0" y="-65046"/>
                                    </p:animMotion>
                                  </p:childTnLst>
                                </p:cTn>
                              </p:par>
                              <p:par>
                                <p:cTn id="10" presetID="6" presetClass="emph" presetSubtype="0" repeatCount="15000" autoRev="1" fill="hold" nodeType="withEffect">
                                  <p:stCondLst>
                                    <p:cond delay="0"/>
                                  </p:stCondLst>
                                  <p:childTnLst>
                                    <p:animScale>
                                      <p:cBhvr>
                                        <p:cTn id="11" dur="125" fill="hold"/>
                                        <p:tgtEl>
                                          <p:spTgt spid="5"/>
                                        </p:tgtEl>
                                      </p:cBhvr>
                                      <p:by x="101000" y="101000"/>
                                    </p:animScale>
                                  </p:childTnLst>
                                </p:cTn>
                              </p:par>
                              <p:par>
                                <p:cTn id="12" presetID="22" presetClass="entr" presetSubtype="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25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64" presetClass="path" presetSubtype="0" accel="50000" decel="50000" fill="hold" nodeType="withEffect">
                                  <p:stCondLst>
                                    <p:cond delay="0"/>
                                  </p:stCondLst>
                                  <p:childTnLst>
                                    <p:animMotion origin="layout" path="M 3.125E-6 1.30069 L 3.125E-6 3.7037E-7 " pathEditMode="relative" rAng="0" ptsTypes="AA">
                                      <p:cBhvr>
                                        <p:cTn id="19" dur="2500" fill="hold"/>
                                        <p:tgtEl>
                                          <p:spTgt spid="51"/>
                                        </p:tgtEl>
                                        <p:attrNameLst>
                                          <p:attrName>ppt_x</p:attrName>
                                          <p:attrName>ppt_y</p:attrName>
                                        </p:attrNameLst>
                                      </p:cBhvr>
                                      <p:rCtr x="0" y="-65046"/>
                                    </p:animMotion>
                                  </p:childTnLst>
                                </p:cTn>
                              </p:par>
                              <p:par>
                                <p:cTn id="20" presetID="10" presetClass="entr" presetSubtype="0" fill="hold" nodeType="withEffect">
                                  <p:stCondLst>
                                    <p:cond delay="17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childTnLst>
                                </p:cTn>
                              </p:par>
                              <p:par>
                                <p:cTn id="23" presetID="35" presetClass="path" presetSubtype="0" accel="50000" decel="50000" fill="hold" nodeType="withEffect">
                                  <p:stCondLst>
                                    <p:cond delay="500"/>
                                  </p:stCondLst>
                                  <p:childTnLst>
                                    <p:animMotion origin="layout" path="M 0.07722 -0.05741 L -0.01575 -0.0338 " pathEditMode="relative" rAng="0" ptsTypes="AA">
                                      <p:cBhvr>
                                        <p:cTn id="24" dur="2500" fill="hold"/>
                                        <p:tgtEl>
                                          <p:spTgt spid="9"/>
                                        </p:tgtEl>
                                        <p:attrNameLst>
                                          <p:attrName>ppt_x</p:attrName>
                                          <p:attrName>ppt_y</p:attrName>
                                        </p:attrNameLst>
                                      </p:cBhvr>
                                      <p:rCtr x="-4648" y="1181"/>
                                    </p:animMotion>
                                  </p:childTnLst>
                                </p:cTn>
                              </p:par>
                              <p:par>
                                <p:cTn id="25" presetID="10" presetClass="entr" presetSubtype="0" fill="hold" nodeType="withEffect">
                                  <p:stCondLst>
                                    <p:cond delay="175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750"/>
                                        <p:tgtEl>
                                          <p:spTgt spid="52"/>
                                        </p:tgtEl>
                                      </p:cBhvr>
                                    </p:animEffect>
                                  </p:childTnLst>
                                </p:cTn>
                              </p:par>
                              <p:par>
                                <p:cTn id="28" presetID="35" presetClass="path" presetSubtype="0" accel="50000" decel="50000" fill="hold" nodeType="withEffect">
                                  <p:stCondLst>
                                    <p:cond delay="500"/>
                                  </p:stCondLst>
                                  <p:childTnLst>
                                    <p:animMotion origin="layout" path="M -0.14648 -0.04908 L -0.01576 -0.0338 " pathEditMode="relative" rAng="0" ptsTypes="AA">
                                      <p:cBhvr>
                                        <p:cTn id="29" dur="2500" fill="hold"/>
                                        <p:tgtEl>
                                          <p:spTgt spid="52"/>
                                        </p:tgtEl>
                                        <p:attrNameLst>
                                          <p:attrName>ppt_x</p:attrName>
                                          <p:attrName>ppt_y</p:attrName>
                                        </p:attrNameLst>
                                      </p:cBhvr>
                                      <p:rCtr x="6536" y="764"/>
                                    </p:animMotion>
                                  </p:childTnLst>
                                </p:cTn>
                              </p:par>
                              <p:par>
                                <p:cTn id="30" presetID="10" presetClass="entr" presetSubtype="0" fill="hold" grpId="0" nodeType="withEffect">
                                  <p:stCondLst>
                                    <p:cond delay="75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750"/>
                                        <p:tgtEl>
                                          <p:spTgt spid="31"/>
                                        </p:tgtEl>
                                      </p:cBhvr>
                                    </p:animEffect>
                                  </p:childTnLst>
                                </p:cTn>
                              </p:par>
                              <p:par>
                                <p:cTn id="33" presetID="63" presetClass="path" presetSubtype="0" accel="50000" decel="50000" fill="hold" grpId="1" nodeType="withEffect">
                                  <p:stCondLst>
                                    <p:cond delay="500"/>
                                  </p:stCondLst>
                                  <p:childTnLst>
                                    <p:animMotion origin="layout" path="M 0.25482 -1.48148E-6 L -2.29167E-6 -1.48148E-6 " pathEditMode="relative" rAng="0" ptsTypes="AA">
                                      <p:cBhvr>
                                        <p:cTn id="34" dur="1000" fill="hold"/>
                                        <p:tgtEl>
                                          <p:spTgt spid="31"/>
                                        </p:tgtEl>
                                        <p:attrNameLst>
                                          <p:attrName>ppt_x</p:attrName>
                                          <p:attrName>ppt_y</p:attrName>
                                        </p:attrNameLst>
                                      </p:cBhvr>
                                      <p:rCtr x="-12747" y="0"/>
                                    </p:animMotion>
                                  </p:childTnLst>
                                </p:cTn>
                              </p:par>
                              <p:par>
                                <p:cTn id="35" presetID="10" presetClass="entr" presetSubtype="0" fill="hold" grpId="0" nodeType="withEffect">
                                  <p:stCondLst>
                                    <p:cond delay="75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750"/>
                                        <p:tgtEl>
                                          <p:spTgt spid="32"/>
                                        </p:tgtEl>
                                      </p:cBhvr>
                                    </p:animEffect>
                                  </p:childTnLst>
                                </p:cTn>
                              </p:par>
                              <p:par>
                                <p:cTn id="38" presetID="35" presetClass="path" presetSubtype="0" accel="50000" decel="50000" fill="hold" grpId="1" nodeType="withEffect">
                                  <p:stCondLst>
                                    <p:cond delay="500"/>
                                  </p:stCondLst>
                                  <p:childTnLst>
                                    <p:animMotion origin="layout" path="M -0.25846 2.96296E-6 L -2.5E-6 2.96296E-6 " pathEditMode="relative" rAng="0" ptsTypes="AA">
                                      <p:cBhvr>
                                        <p:cTn id="39" dur="1000" fill="hold"/>
                                        <p:tgtEl>
                                          <p:spTgt spid="32"/>
                                        </p:tgtEl>
                                        <p:attrNameLst>
                                          <p:attrName>ppt_x</p:attrName>
                                          <p:attrName>ppt_y</p:attrName>
                                        </p:attrNameLst>
                                      </p:cBhvr>
                                      <p:rCtr x="12917" y="0"/>
                                    </p:animMotion>
                                  </p:childTnLst>
                                </p:cTn>
                              </p:par>
                              <p:par>
                                <p:cTn id="40" presetID="16" presetClass="entr" presetSubtype="37"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arn(outVertical)">
                                      <p:cBhvr>
                                        <p:cTn id="42" dur="500"/>
                                        <p:tgtEl>
                                          <p:spTgt spid="38"/>
                                        </p:tgtEl>
                                      </p:cBhvr>
                                    </p:animEffect>
                                  </p:childTnLst>
                                </p:cTn>
                              </p:par>
                            </p:childTnLst>
                          </p:cTn>
                        </p:par>
                        <p:par>
                          <p:cTn id="43" fill="hold">
                            <p:stCondLst>
                              <p:cond delay="3750"/>
                            </p:stCondLst>
                            <p:childTnLst>
                              <p:par>
                                <p:cTn id="44" presetID="10" presetClass="entr" presetSubtype="0" fill="hold"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500"/>
                                        <p:tgtEl>
                                          <p:spTgt spid="86"/>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nodeType="with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500"/>
                                        <p:tgtEl>
                                          <p:spTgt spid="89"/>
                                        </p:tgtEl>
                                      </p:cBhvr>
                                    </p:animEffect>
                                  </p:childTnLst>
                                </p:cTn>
                              </p:par>
                              <p:par>
                                <p:cTn id="60" presetID="10" presetClass="entr" presetSubtype="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par>
                          <p:cTn id="63" fill="hold">
                            <p:stCondLst>
                              <p:cond delay="4750"/>
                            </p:stCondLst>
                            <p:childTnLst>
                              <p:par>
                                <p:cTn id="64" presetID="10"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nodeType="with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500"/>
                                        <p:tgtEl>
                                          <p:spTgt spid="88"/>
                                        </p:tgtEl>
                                      </p:cBhvr>
                                    </p:animEffect>
                                  </p:childTnLst>
                                </p:cTn>
                              </p:par>
                              <p:par>
                                <p:cTn id="70" presetID="10" presetClass="entr" presetSubtype="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par>
                          <p:cTn id="73" fill="hold">
                            <p:stCondLst>
                              <p:cond delay="5250"/>
                            </p:stCondLst>
                            <p:childTnLst>
                              <p:par>
                                <p:cTn id="74" presetID="10"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par>
                                <p:cTn id="77" presetID="10" presetClass="entr" presetSubtype="0" fill="hold"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500"/>
                                        <p:tgtEl>
                                          <p:spTgt spid="87"/>
                                        </p:tgtEl>
                                      </p:cBhvr>
                                    </p:animEffect>
                                  </p:childTnLst>
                                </p:cTn>
                              </p:par>
                              <p:par>
                                <p:cTn id="80" presetID="10" presetClass="entr" presetSubtype="0"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500"/>
                                        <p:tgtEl>
                                          <p:spTgt spid="8"/>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fade">
                                      <p:cBhvr>
                                        <p:cTn id="95" dur="500"/>
                                        <p:tgtEl>
                                          <p:spTgt spid="76"/>
                                        </p:tgtEl>
                                      </p:cBhvr>
                                    </p:animEffect>
                                  </p:childTnLst>
                                </p:cTn>
                              </p:par>
                            </p:childTnLst>
                          </p:cTn>
                        </p:par>
                        <p:par>
                          <p:cTn id="96" fill="hold">
                            <p:stCondLst>
                              <p:cond delay="1500"/>
                            </p:stCondLst>
                            <p:childTnLst>
                              <p:par>
                                <p:cTn id="97" presetID="10" presetClass="entr" presetSubtype="0" fill="hold" grpId="0" nodeType="after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500"/>
                                        <p:tgtEl>
                                          <p:spTgt spid="77"/>
                                        </p:tgtEl>
                                      </p:cBhvr>
                                    </p:animEffect>
                                  </p:childTnLst>
                                </p:cTn>
                              </p:par>
                            </p:childTnLst>
                          </p:cTn>
                        </p:par>
                        <p:par>
                          <p:cTn id="100" fill="hold">
                            <p:stCondLst>
                              <p:cond delay="2000"/>
                            </p:stCondLst>
                            <p:childTnLst>
                              <p:par>
                                <p:cTn id="101" presetID="10" presetClass="entr" presetSubtype="0" fill="hold" grpId="0" nodeType="after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1" grpId="0"/>
      <p:bldP spid="31" grpId="1"/>
      <p:bldP spid="32" grpId="0"/>
      <p:bldP spid="32" grpId="1"/>
      <p:bldP spid="33" grpId="0"/>
      <p:bldP spid="36" grpId="0"/>
      <p:bldP spid="37" grpId="0"/>
      <p:bldP spid="7" grpId="0" animBg="1"/>
      <p:bldP spid="8" grpId="0" animBg="1"/>
      <p:bldP spid="76" grpId="0" animBg="1"/>
      <p:bldP spid="77" grpId="0" animBg="1"/>
      <p:bldP spid="78" grpId="0" animBg="1"/>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 y="-14"/>
            <a:ext cx="12188976" cy="6858014"/>
          </a:xfrm>
          <a:prstGeom prst="rect">
            <a:avLst/>
          </a:prstGeom>
        </p:spPr>
      </p:pic>
      <p:pic>
        <p:nvPicPr>
          <p:cNvPr id="3" name="Imagem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60667" y="1"/>
            <a:ext cx="6602657" cy="1330908"/>
          </a:xfrm>
          <a:prstGeom prst="rect">
            <a:avLst/>
          </a:prstGeom>
        </p:spPr>
      </p:pic>
      <p:pic>
        <p:nvPicPr>
          <p:cNvPr id="4" name="Imagem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957762" y="6219230"/>
            <a:ext cx="6405563" cy="638784"/>
          </a:xfrm>
          <a:prstGeom prst="rect">
            <a:avLst/>
          </a:prstGeom>
        </p:spPr>
      </p:pic>
      <p:pic>
        <p:nvPicPr>
          <p:cNvPr id="9" name="Imagem 8"/>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96229" y="3882682"/>
            <a:ext cx="3526972" cy="2975317"/>
          </a:xfrm>
          <a:prstGeom prst="rect">
            <a:avLst/>
          </a:prstGeom>
        </p:spPr>
      </p:pic>
      <p:pic>
        <p:nvPicPr>
          <p:cNvPr id="11" name="Imagem 10"/>
          <p:cNvPicPr>
            <a:picLocks noChangeAspect="1"/>
          </p:cNvPicPr>
          <p:nvPr/>
        </p:nvPicPr>
        <p:blipFill rotWithShape="1">
          <a:blip r:embed="rId6">
            <a:extLst>
              <a:ext uri="{28A0092B-C50C-407E-A947-70E740481C1C}">
                <a14:useLocalDpi xmlns:a14="http://schemas.microsoft.com/office/drawing/2010/main" val="0"/>
              </a:ext>
            </a:extLst>
          </a:blip>
          <a:srcRect l="-1" r="44068" b="66975"/>
          <a:stretch/>
        </p:blipFill>
        <p:spPr>
          <a:xfrm>
            <a:off x="1524" y="0"/>
            <a:ext cx="6817682" cy="2264898"/>
          </a:xfrm>
          <a:prstGeom prst="rect">
            <a:avLst/>
          </a:prstGeom>
        </p:spPr>
      </p:pic>
      <p:sp>
        <p:nvSpPr>
          <p:cNvPr id="13" name="Retângulo 12"/>
          <p:cNvSpPr/>
          <p:nvPr/>
        </p:nvSpPr>
        <p:spPr>
          <a:xfrm>
            <a:off x="1100292" y="1987689"/>
            <a:ext cx="3900427" cy="110799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6600" b="0" i="1" u="none" strike="noStrike" kern="1200" cap="none" spc="600" normalizeH="0" baseline="0" noProof="0" dirty="0">
                <a:ln>
                  <a:noFill/>
                </a:ln>
                <a:solidFill>
                  <a:prstClr val="white"/>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esperado</a:t>
            </a:r>
          </a:p>
        </p:txBody>
      </p:sp>
      <p:sp>
        <p:nvSpPr>
          <p:cNvPr id="14" name="Retângulo 13"/>
          <p:cNvSpPr/>
          <p:nvPr/>
        </p:nvSpPr>
        <p:spPr>
          <a:xfrm>
            <a:off x="1108106" y="1839817"/>
            <a:ext cx="2370136"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3200" b="0" i="1"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Crescimento</a:t>
            </a:r>
          </a:p>
        </p:txBody>
      </p:sp>
      <p:sp>
        <p:nvSpPr>
          <p:cNvPr id="16" name="Retângulo 15"/>
          <p:cNvSpPr/>
          <p:nvPr/>
        </p:nvSpPr>
        <p:spPr>
          <a:xfrm>
            <a:off x="1109669" y="3698291"/>
            <a:ext cx="3650999" cy="230832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Segoe UI" panose="020B0502040204020203" pitchFamily="34" charset="0"/>
                <a:ea typeface="ＭＳ Ｐゴシック" panose="020B0600070205080204" pitchFamily="34" charset="-128"/>
                <a:cs typeface="Segoe UI" panose="020B0502040204020203" pitchFamily="34" charset="0"/>
              </a:rPr>
              <a:t>Xxxxxxxxxxxxxxxxxxxxxxxxxxxxxxxxxxxxxxxxxxxxxxxxxxxxxxxxxxxxxxxxxxxxxxxxxxxxxxxxxxxxxxxxxxxxxxxxxxxxxxxxxxxxxxxxxxxxxxxxxxxxxxxxxxxxxxxxxxxxxxxxxxxxxxxxxxxxxxxxxxxxxxxxxxxxxxxxxxxxxxxxxxxxxxxxxxxxxxxxxxxxxxxxxxxxxxxxxxxxxxxxxxxxxxxxxxxxxxxxxxxxxxxxxxxxxxxx</a:t>
            </a:r>
          </a:p>
        </p:txBody>
      </p:sp>
      <p:grpSp>
        <p:nvGrpSpPr>
          <p:cNvPr id="62" name="Agrupar 61"/>
          <p:cNvGrpSpPr/>
          <p:nvPr/>
        </p:nvGrpSpPr>
        <p:grpSpPr>
          <a:xfrm>
            <a:off x="344073" y="3256891"/>
            <a:ext cx="3183283" cy="400110"/>
            <a:chOff x="344073" y="3573414"/>
            <a:chExt cx="3183283" cy="400110"/>
          </a:xfrm>
        </p:grpSpPr>
        <p:sp>
          <p:nvSpPr>
            <p:cNvPr id="15" name="Retângulo 14"/>
            <p:cNvSpPr/>
            <p:nvPr/>
          </p:nvSpPr>
          <p:spPr>
            <a:xfrm>
              <a:off x="344073" y="3586125"/>
              <a:ext cx="3181350" cy="374688"/>
            </a:xfrm>
            <a:prstGeom prst="rect">
              <a:avLst/>
            </a:prstGeom>
            <a:gradFill>
              <a:gsLst>
                <a:gs pos="49000">
                  <a:srgbClr val="FFB100"/>
                </a:gs>
                <a:gs pos="50000">
                  <a:srgbClr val="FFBF2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tângulo 16"/>
            <p:cNvSpPr/>
            <p:nvPr/>
          </p:nvSpPr>
          <p:spPr>
            <a:xfrm>
              <a:off x="1109670" y="3573414"/>
              <a:ext cx="2417686"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2000" b="1" i="1" u="none" strike="noStrike" kern="1200" cap="none" spc="0" normalizeH="0" baseline="0" noProof="0" dirty="0">
                  <a:ln>
                    <a:noFill/>
                  </a:ln>
                  <a:solidFill>
                    <a:srgbClr val="AF3676"/>
                  </a:solidFill>
                  <a:effectLst/>
                  <a:uLnTx/>
                  <a:uFillTx/>
                  <a:latin typeface="Segoe UI" panose="020B0502040204020203" pitchFamily="34" charset="0"/>
                  <a:ea typeface="ＭＳ Ｐゴシック" panose="020B0600070205080204" pitchFamily="34" charset="-128"/>
                  <a:cs typeface="Segoe UI" panose="020B0502040204020203" pitchFamily="34" charset="0"/>
                </a:rPr>
                <a:t>Texto de destaque</a:t>
              </a:r>
            </a:p>
          </p:txBody>
        </p:sp>
      </p:grpSp>
      <p:graphicFrame>
        <p:nvGraphicFramePr>
          <p:cNvPr id="36" name="Gráfico 35"/>
          <p:cNvGraphicFramePr/>
          <p:nvPr/>
        </p:nvGraphicFramePr>
        <p:xfrm>
          <a:off x="6819900" y="1704050"/>
          <a:ext cx="4739053" cy="4415396"/>
        </p:xfrm>
        <a:graphic>
          <a:graphicData uri="http://schemas.openxmlformats.org/drawingml/2006/chart">
            <c:chart xmlns:c="http://schemas.openxmlformats.org/drawingml/2006/chart" xmlns:r="http://schemas.openxmlformats.org/officeDocument/2006/relationships" r:id="rId7"/>
          </a:graphicData>
        </a:graphic>
      </p:graphicFrame>
      <p:grpSp>
        <p:nvGrpSpPr>
          <p:cNvPr id="61" name="Agrupar 60"/>
          <p:cNvGrpSpPr/>
          <p:nvPr/>
        </p:nvGrpSpPr>
        <p:grpSpPr>
          <a:xfrm>
            <a:off x="6029300" y="1697978"/>
            <a:ext cx="314058" cy="1923621"/>
            <a:chOff x="6029300" y="1697978"/>
            <a:chExt cx="314058" cy="1923621"/>
          </a:xfrm>
        </p:grpSpPr>
        <p:sp>
          <p:nvSpPr>
            <p:cNvPr id="40" name="Freeform 5"/>
            <p:cNvSpPr>
              <a:spLocks noEditPoints="1"/>
            </p:cNvSpPr>
            <p:nvPr/>
          </p:nvSpPr>
          <p:spPr bwMode="auto">
            <a:xfrm>
              <a:off x="6185218" y="1697978"/>
              <a:ext cx="158140" cy="209707"/>
            </a:xfrm>
            <a:custGeom>
              <a:avLst/>
              <a:gdLst>
                <a:gd name="T0" fmla="*/ 124 w 232"/>
                <a:gd name="T1" fmla="*/ 5 h 308"/>
                <a:gd name="T2" fmla="*/ 116 w 232"/>
                <a:gd name="T3" fmla="*/ 0 h 308"/>
                <a:gd name="T4" fmla="*/ 108 w 232"/>
                <a:gd name="T5" fmla="*/ 5 h 308"/>
                <a:gd name="T6" fmla="*/ 19 w 232"/>
                <a:gd name="T7" fmla="*/ 146 h 308"/>
                <a:gd name="T8" fmla="*/ 19 w 232"/>
                <a:gd name="T9" fmla="*/ 146 h 308"/>
                <a:gd name="T10" fmla="*/ 19 w 232"/>
                <a:gd name="T11" fmla="*/ 252 h 308"/>
                <a:gd name="T12" fmla="*/ 116 w 232"/>
                <a:gd name="T13" fmla="*/ 308 h 308"/>
                <a:gd name="T14" fmla="*/ 213 w 232"/>
                <a:gd name="T15" fmla="*/ 252 h 308"/>
                <a:gd name="T16" fmla="*/ 213 w 232"/>
                <a:gd name="T17" fmla="*/ 146 h 308"/>
                <a:gd name="T18" fmla="*/ 124 w 232"/>
                <a:gd name="T19" fmla="*/ 5 h 308"/>
                <a:gd name="T20" fmla="*/ 196 w 232"/>
                <a:gd name="T21" fmla="*/ 242 h 308"/>
                <a:gd name="T22" fmla="*/ 116 w 232"/>
                <a:gd name="T23" fmla="*/ 288 h 308"/>
                <a:gd name="T24" fmla="*/ 36 w 232"/>
                <a:gd name="T25" fmla="*/ 242 h 308"/>
                <a:gd name="T26" fmla="*/ 36 w 232"/>
                <a:gd name="T27" fmla="*/ 156 h 308"/>
                <a:gd name="T28" fmla="*/ 116 w 232"/>
                <a:gd name="T29" fmla="*/ 29 h 308"/>
                <a:gd name="T30" fmla="*/ 196 w 232"/>
                <a:gd name="T31" fmla="*/ 156 h 308"/>
                <a:gd name="T32" fmla="*/ 196 w 232"/>
                <a:gd name="T33" fmla="*/ 24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308">
                  <a:moveTo>
                    <a:pt x="124" y="5"/>
                  </a:moveTo>
                  <a:cubicBezTo>
                    <a:pt x="122" y="2"/>
                    <a:pt x="119" y="0"/>
                    <a:pt x="116" y="0"/>
                  </a:cubicBezTo>
                  <a:cubicBezTo>
                    <a:pt x="113" y="0"/>
                    <a:pt x="109" y="2"/>
                    <a:pt x="108" y="5"/>
                  </a:cubicBezTo>
                  <a:cubicBezTo>
                    <a:pt x="19" y="146"/>
                    <a:pt x="19" y="146"/>
                    <a:pt x="19" y="146"/>
                  </a:cubicBezTo>
                  <a:cubicBezTo>
                    <a:pt x="19" y="146"/>
                    <a:pt x="19" y="146"/>
                    <a:pt x="19" y="146"/>
                  </a:cubicBezTo>
                  <a:cubicBezTo>
                    <a:pt x="0" y="179"/>
                    <a:pt x="0" y="218"/>
                    <a:pt x="19" y="252"/>
                  </a:cubicBezTo>
                  <a:cubicBezTo>
                    <a:pt x="39" y="286"/>
                    <a:pt x="76" y="308"/>
                    <a:pt x="116" y="308"/>
                  </a:cubicBezTo>
                  <a:cubicBezTo>
                    <a:pt x="156" y="308"/>
                    <a:pt x="193" y="286"/>
                    <a:pt x="213" y="252"/>
                  </a:cubicBezTo>
                  <a:cubicBezTo>
                    <a:pt x="232" y="218"/>
                    <a:pt x="232" y="179"/>
                    <a:pt x="213" y="146"/>
                  </a:cubicBezTo>
                  <a:lnTo>
                    <a:pt x="124" y="5"/>
                  </a:lnTo>
                  <a:close/>
                  <a:moveTo>
                    <a:pt x="196" y="242"/>
                  </a:moveTo>
                  <a:cubicBezTo>
                    <a:pt x="179" y="270"/>
                    <a:pt x="148" y="288"/>
                    <a:pt x="116" y="288"/>
                  </a:cubicBezTo>
                  <a:cubicBezTo>
                    <a:pt x="84" y="288"/>
                    <a:pt x="53" y="270"/>
                    <a:pt x="36" y="242"/>
                  </a:cubicBezTo>
                  <a:cubicBezTo>
                    <a:pt x="21" y="214"/>
                    <a:pt x="20" y="183"/>
                    <a:pt x="36" y="156"/>
                  </a:cubicBezTo>
                  <a:cubicBezTo>
                    <a:pt x="116" y="29"/>
                    <a:pt x="116" y="29"/>
                    <a:pt x="116" y="29"/>
                  </a:cubicBezTo>
                  <a:cubicBezTo>
                    <a:pt x="196" y="156"/>
                    <a:pt x="196" y="156"/>
                    <a:pt x="196" y="156"/>
                  </a:cubicBezTo>
                  <a:cubicBezTo>
                    <a:pt x="211" y="183"/>
                    <a:pt x="211" y="215"/>
                    <a:pt x="196" y="2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5"/>
            <p:cNvSpPr>
              <a:spLocks noEditPoints="1"/>
            </p:cNvSpPr>
            <p:nvPr/>
          </p:nvSpPr>
          <p:spPr bwMode="auto">
            <a:xfrm>
              <a:off x="6029300" y="2089530"/>
              <a:ext cx="158140" cy="209707"/>
            </a:xfrm>
            <a:custGeom>
              <a:avLst/>
              <a:gdLst>
                <a:gd name="T0" fmla="*/ 124 w 232"/>
                <a:gd name="T1" fmla="*/ 5 h 308"/>
                <a:gd name="T2" fmla="*/ 116 w 232"/>
                <a:gd name="T3" fmla="*/ 0 h 308"/>
                <a:gd name="T4" fmla="*/ 108 w 232"/>
                <a:gd name="T5" fmla="*/ 5 h 308"/>
                <a:gd name="T6" fmla="*/ 19 w 232"/>
                <a:gd name="T7" fmla="*/ 146 h 308"/>
                <a:gd name="T8" fmla="*/ 19 w 232"/>
                <a:gd name="T9" fmla="*/ 146 h 308"/>
                <a:gd name="T10" fmla="*/ 19 w 232"/>
                <a:gd name="T11" fmla="*/ 252 h 308"/>
                <a:gd name="T12" fmla="*/ 116 w 232"/>
                <a:gd name="T13" fmla="*/ 308 h 308"/>
                <a:gd name="T14" fmla="*/ 213 w 232"/>
                <a:gd name="T15" fmla="*/ 252 h 308"/>
                <a:gd name="T16" fmla="*/ 213 w 232"/>
                <a:gd name="T17" fmla="*/ 146 h 308"/>
                <a:gd name="T18" fmla="*/ 124 w 232"/>
                <a:gd name="T19" fmla="*/ 5 h 308"/>
                <a:gd name="T20" fmla="*/ 196 w 232"/>
                <a:gd name="T21" fmla="*/ 242 h 308"/>
                <a:gd name="T22" fmla="*/ 116 w 232"/>
                <a:gd name="T23" fmla="*/ 288 h 308"/>
                <a:gd name="T24" fmla="*/ 36 w 232"/>
                <a:gd name="T25" fmla="*/ 242 h 308"/>
                <a:gd name="T26" fmla="*/ 36 w 232"/>
                <a:gd name="T27" fmla="*/ 156 h 308"/>
                <a:gd name="T28" fmla="*/ 116 w 232"/>
                <a:gd name="T29" fmla="*/ 29 h 308"/>
                <a:gd name="T30" fmla="*/ 196 w 232"/>
                <a:gd name="T31" fmla="*/ 156 h 308"/>
                <a:gd name="T32" fmla="*/ 196 w 232"/>
                <a:gd name="T33" fmla="*/ 24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308">
                  <a:moveTo>
                    <a:pt x="124" y="5"/>
                  </a:moveTo>
                  <a:cubicBezTo>
                    <a:pt x="122" y="2"/>
                    <a:pt x="119" y="0"/>
                    <a:pt x="116" y="0"/>
                  </a:cubicBezTo>
                  <a:cubicBezTo>
                    <a:pt x="113" y="0"/>
                    <a:pt x="109" y="2"/>
                    <a:pt x="108" y="5"/>
                  </a:cubicBezTo>
                  <a:cubicBezTo>
                    <a:pt x="19" y="146"/>
                    <a:pt x="19" y="146"/>
                    <a:pt x="19" y="146"/>
                  </a:cubicBezTo>
                  <a:cubicBezTo>
                    <a:pt x="19" y="146"/>
                    <a:pt x="19" y="146"/>
                    <a:pt x="19" y="146"/>
                  </a:cubicBezTo>
                  <a:cubicBezTo>
                    <a:pt x="0" y="179"/>
                    <a:pt x="0" y="218"/>
                    <a:pt x="19" y="252"/>
                  </a:cubicBezTo>
                  <a:cubicBezTo>
                    <a:pt x="39" y="286"/>
                    <a:pt x="76" y="308"/>
                    <a:pt x="116" y="308"/>
                  </a:cubicBezTo>
                  <a:cubicBezTo>
                    <a:pt x="156" y="308"/>
                    <a:pt x="193" y="286"/>
                    <a:pt x="213" y="252"/>
                  </a:cubicBezTo>
                  <a:cubicBezTo>
                    <a:pt x="232" y="218"/>
                    <a:pt x="232" y="179"/>
                    <a:pt x="213" y="146"/>
                  </a:cubicBezTo>
                  <a:lnTo>
                    <a:pt x="124" y="5"/>
                  </a:lnTo>
                  <a:close/>
                  <a:moveTo>
                    <a:pt x="196" y="242"/>
                  </a:moveTo>
                  <a:cubicBezTo>
                    <a:pt x="179" y="270"/>
                    <a:pt x="148" y="288"/>
                    <a:pt x="116" y="288"/>
                  </a:cubicBezTo>
                  <a:cubicBezTo>
                    <a:pt x="84" y="288"/>
                    <a:pt x="53" y="270"/>
                    <a:pt x="36" y="242"/>
                  </a:cubicBezTo>
                  <a:cubicBezTo>
                    <a:pt x="21" y="214"/>
                    <a:pt x="20" y="183"/>
                    <a:pt x="36" y="156"/>
                  </a:cubicBezTo>
                  <a:cubicBezTo>
                    <a:pt x="116" y="29"/>
                    <a:pt x="116" y="29"/>
                    <a:pt x="116" y="29"/>
                  </a:cubicBezTo>
                  <a:cubicBezTo>
                    <a:pt x="196" y="156"/>
                    <a:pt x="196" y="156"/>
                    <a:pt x="196" y="156"/>
                  </a:cubicBezTo>
                  <a:cubicBezTo>
                    <a:pt x="211" y="183"/>
                    <a:pt x="211" y="215"/>
                    <a:pt x="196" y="2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5"/>
            <p:cNvSpPr>
              <a:spLocks noEditPoints="1"/>
            </p:cNvSpPr>
            <p:nvPr/>
          </p:nvSpPr>
          <p:spPr bwMode="auto">
            <a:xfrm>
              <a:off x="6185218" y="2427153"/>
              <a:ext cx="158140" cy="209707"/>
            </a:xfrm>
            <a:custGeom>
              <a:avLst/>
              <a:gdLst>
                <a:gd name="T0" fmla="*/ 124 w 232"/>
                <a:gd name="T1" fmla="*/ 5 h 308"/>
                <a:gd name="T2" fmla="*/ 116 w 232"/>
                <a:gd name="T3" fmla="*/ 0 h 308"/>
                <a:gd name="T4" fmla="*/ 108 w 232"/>
                <a:gd name="T5" fmla="*/ 5 h 308"/>
                <a:gd name="T6" fmla="*/ 19 w 232"/>
                <a:gd name="T7" fmla="*/ 146 h 308"/>
                <a:gd name="T8" fmla="*/ 19 w 232"/>
                <a:gd name="T9" fmla="*/ 146 h 308"/>
                <a:gd name="T10" fmla="*/ 19 w 232"/>
                <a:gd name="T11" fmla="*/ 252 h 308"/>
                <a:gd name="T12" fmla="*/ 116 w 232"/>
                <a:gd name="T13" fmla="*/ 308 h 308"/>
                <a:gd name="T14" fmla="*/ 213 w 232"/>
                <a:gd name="T15" fmla="*/ 252 h 308"/>
                <a:gd name="T16" fmla="*/ 213 w 232"/>
                <a:gd name="T17" fmla="*/ 146 h 308"/>
                <a:gd name="T18" fmla="*/ 124 w 232"/>
                <a:gd name="T19" fmla="*/ 5 h 308"/>
                <a:gd name="T20" fmla="*/ 196 w 232"/>
                <a:gd name="T21" fmla="*/ 242 h 308"/>
                <a:gd name="T22" fmla="*/ 116 w 232"/>
                <a:gd name="T23" fmla="*/ 288 h 308"/>
                <a:gd name="T24" fmla="*/ 36 w 232"/>
                <a:gd name="T25" fmla="*/ 242 h 308"/>
                <a:gd name="T26" fmla="*/ 36 w 232"/>
                <a:gd name="T27" fmla="*/ 156 h 308"/>
                <a:gd name="T28" fmla="*/ 116 w 232"/>
                <a:gd name="T29" fmla="*/ 29 h 308"/>
                <a:gd name="T30" fmla="*/ 196 w 232"/>
                <a:gd name="T31" fmla="*/ 156 h 308"/>
                <a:gd name="T32" fmla="*/ 196 w 232"/>
                <a:gd name="T33" fmla="*/ 24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308">
                  <a:moveTo>
                    <a:pt x="124" y="5"/>
                  </a:moveTo>
                  <a:cubicBezTo>
                    <a:pt x="122" y="2"/>
                    <a:pt x="119" y="0"/>
                    <a:pt x="116" y="0"/>
                  </a:cubicBezTo>
                  <a:cubicBezTo>
                    <a:pt x="113" y="0"/>
                    <a:pt x="109" y="2"/>
                    <a:pt x="108" y="5"/>
                  </a:cubicBezTo>
                  <a:cubicBezTo>
                    <a:pt x="19" y="146"/>
                    <a:pt x="19" y="146"/>
                    <a:pt x="19" y="146"/>
                  </a:cubicBezTo>
                  <a:cubicBezTo>
                    <a:pt x="19" y="146"/>
                    <a:pt x="19" y="146"/>
                    <a:pt x="19" y="146"/>
                  </a:cubicBezTo>
                  <a:cubicBezTo>
                    <a:pt x="0" y="179"/>
                    <a:pt x="0" y="218"/>
                    <a:pt x="19" y="252"/>
                  </a:cubicBezTo>
                  <a:cubicBezTo>
                    <a:pt x="39" y="286"/>
                    <a:pt x="76" y="308"/>
                    <a:pt x="116" y="308"/>
                  </a:cubicBezTo>
                  <a:cubicBezTo>
                    <a:pt x="156" y="308"/>
                    <a:pt x="193" y="286"/>
                    <a:pt x="213" y="252"/>
                  </a:cubicBezTo>
                  <a:cubicBezTo>
                    <a:pt x="232" y="218"/>
                    <a:pt x="232" y="179"/>
                    <a:pt x="213" y="146"/>
                  </a:cubicBezTo>
                  <a:lnTo>
                    <a:pt x="124" y="5"/>
                  </a:lnTo>
                  <a:close/>
                  <a:moveTo>
                    <a:pt x="196" y="242"/>
                  </a:moveTo>
                  <a:cubicBezTo>
                    <a:pt x="179" y="270"/>
                    <a:pt x="148" y="288"/>
                    <a:pt x="116" y="288"/>
                  </a:cubicBezTo>
                  <a:cubicBezTo>
                    <a:pt x="84" y="288"/>
                    <a:pt x="53" y="270"/>
                    <a:pt x="36" y="242"/>
                  </a:cubicBezTo>
                  <a:cubicBezTo>
                    <a:pt x="21" y="214"/>
                    <a:pt x="20" y="183"/>
                    <a:pt x="36" y="156"/>
                  </a:cubicBezTo>
                  <a:cubicBezTo>
                    <a:pt x="116" y="29"/>
                    <a:pt x="116" y="29"/>
                    <a:pt x="116" y="29"/>
                  </a:cubicBezTo>
                  <a:cubicBezTo>
                    <a:pt x="196" y="156"/>
                    <a:pt x="196" y="156"/>
                    <a:pt x="196" y="156"/>
                  </a:cubicBezTo>
                  <a:cubicBezTo>
                    <a:pt x="211" y="183"/>
                    <a:pt x="211" y="215"/>
                    <a:pt x="196" y="2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5"/>
            <p:cNvSpPr>
              <a:spLocks noEditPoints="1"/>
            </p:cNvSpPr>
            <p:nvPr/>
          </p:nvSpPr>
          <p:spPr bwMode="auto">
            <a:xfrm>
              <a:off x="6029300" y="2835115"/>
              <a:ext cx="158140" cy="209707"/>
            </a:xfrm>
            <a:custGeom>
              <a:avLst/>
              <a:gdLst>
                <a:gd name="T0" fmla="*/ 124 w 232"/>
                <a:gd name="T1" fmla="*/ 5 h 308"/>
                <a:gd name="T2" fmla="*/ 116 w 232"/>
                <a:gd name="T3" fmla="*/ 0 h 308"/>
                <a:gd name="T4" fmla="*/ 108 w 232"/>
                <a:gd name="T5" fmla="*/ 5 h 308"/>
                <a:gd name="T6" fmla="*/ 19 w 232"/>
                <a:gd name="T7" fmla="*/ 146 h 308"/>
                <a:gd name="T8" fmla="*/ 19 w 232"/>
                <a:gd name="T9" fmla="*/ 146 h 308"/>
                <a:gd name="T10" fmla="*/ 19 w 232"/>
                <a:gd name="T11" fmla="*/ 252 h 308"/>
                <a:gd name="T12" fmla="*/ 116 w 232"/>
                <a:gd name="T13" fmla="*/ 308 h 308"/>
                <a:gd name="T14" fmla="*/ 213 w 232"/>
                <a:gd name="T15" fmla="*/ 252 h 308"/>
                <a:gd name="T16" fmla="*/ 213 w 232"/>
                <a:gd name="T17" fmla="*/ 146 h 308"/>
                <a:gd name="T18" fmla="*/ 124 w 232"/>
                <a:gd name="T19" fmla="*/ 5 h 308"/>
                <a:gd name="T20" fmla="*/ 196 w 232"/>
                <a:gd name="T21" fmla="*/ 242 h 308"/>
                <a:gd name="T22" fmla="*/ 116 w 232"/>
                <a:gd name="T23" fmla="*/ 288 h 308"/>
                <a:gd name="T24" fmla="*/ 36 w 232"/>
                <a:gd name="T25" fmla="*/ 242 h 308"/>
                <a:gd name="T26" fmla="*/ 36 w 232"/>
                <a:gd name="T27" fmla="*/ 156 h 308"/>
                <a:gd name="T28" fmla="*/ 116 w 232"/>
                <a:gd name="T29" fmla="*/ 29 h 308"/>
                <a:gd name="T30" fmla="*/ 196 w 232"/>
                <a:gd name="T31" fmla="*/ 156 h 308"/>
                <a:gd name="T32" fmla="*/ 196 w 232"/>
                <a:gd name="T33" fmla="*/ 24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308">
                  <a:moveTo>
                    <a:pt x="124" y="5"/>
                  </a:moveTo>
                  <a:cubicBezTo>
                    <a:pt x="122" y="2"/>
                    <a:pt x="119" y="0"/>
                    <a:pt x="116" y="0"/>
                  </a:cubicBezTo>
                  <a:cubicBezTo>
                    <a:pt x="113" y="0"/>
                    <a:pt x="109" y="2"/>
                    <a:pt x="108" y="5"/>
                  </a:cubicBezTo>
                  <a:cubicBezTo>
                    <a:pt x="19" y="146"/>
                    <a:pt x="19" y="146"/>
                    <a:pt x="19" y="146"/>
                  </a:cubicBezTo>
                  <a:cubicBezTo>
                    <a:pt x="19" y="146"/>
                    <a:pt x="19" y="146"/>
                    <a:pt x="19" y="146"/>
                  </a:cubicBezTo>
                  <a:cubicBezTo>
                    <a:pt x="0" y="179"/>
                    <a:pt x="0" y="218"/>
                    <a:pt x="19" y="252"/>
                  </a:cubicBezTo>
                  <a:cubicBezTo>
                    <a:pt x="39" y="286"/>
                    <a:pt x="76" y="308"/>
                    <a:pt x="116" y="308"/>
                  </a:cubicBezTo>
                  <a:cubicBezTo>
                    <a:pt x="156" y="308"/>
                    <a:pt x="193" y="286"/>
                    <a:pt x="213" y="252"/>
                  </a:cubicBezTo>
                  <a:cubicBezTo>
                    <a:pt x="232" y="218"/>
                    <a:pt x="232" y="179"/>
                    <a:pt x="213" y="146"/>
                  </a:cubicBezTo>
                  <a:lnTo>
                    <a:pt x="124" y="5"/>
                  </a:lnTo>
                  <a:close/>
                  <a:moveTo>
                    <a:pt x="196" y="242"/>
                  </a:moveTo>
                  <a:cubicBezTo>
                    <a:pt x="179" y="270"/>
                    <a:pt x="148" y="288"/>
                    <a:pt x="116" y="288"/>
                  </a:cubicBezTo>
                  <a:cubicBezTo>
                    <a:pt x="84" y="288"/>
                    <a:pt x="53" y="270"/>
                    <a:pt x="36" y="242"/>
                  </a:cubicBezTo>
                  <a:cubicBezTo>
                    <a:pt x="21" y="214"/>
                    <a:pt x="20" y="183"/>
                    <a:pt x="36" y="156"/>
                  </a:cubicBezTo>
                  <a:cubicBezTo>
                    <a:pt x="116" y="29"/>
                    <a:pt x="116" y="29"/>
                    <a:pt x="116" y="29"/>
                  </a:cubicBezTo>
                  <a:cubicBezTo>
                    <a:pt x="196" y="156"/>
                    <a:pt x="196" y="156"/>
                    <a:pt x="196" y="156"/>
                  </a:cubicBezTo>
                  <a:cubicBezTo>
                    <a:pt x="211" y="183"/>
                    <a:pt x="211" y="215"/>
                    <a:pt x="196" y="2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Freeform 5"/>
            <p:cNvSpPr>
              <a:spLocks noEditPoints="1"/>
            </p:cNvSpPr>
            <p:nvPr/>
          </p:nvSpPr>
          <p:spPr bwMode="auto">
            <a:xfrm>
              <a:off x="6185218" y="3144606"/>
              <a:ext cx="158140" cy="209707"/>
            </a:xfrm>
            <a:custGeom>
              <a:avLst/>
              <a:gdLst>
                <a:gd name="T0" fmla="*/ 124 w 232"/>
                <a:gd name="T1" fmla="*/ 5 h 308"/>
                <a:gd name="T2" fmla="*/ 116 w 232"/>
                <a:gd name="T3" fmla="*/ 0 h 308"/>
                <a:gd name="T4" fmla="*/ 108 w 232"/>
                <a:gd name="T5" fmla="*/ 5 h 308"/>
                <a:gd name="T6" fmla="*/ 19 w 232"/>
                <a:gd name="T7" fmla="*/ 146 h 308"/>
                <a:gd name="T8" fmla="*/ 19 w 232"/>
                <a:gd name="T9" fmla="*/ 146 h 308"/>
                <a:gd name="T10" fmla="*/ 19 w 232"/>
                <a:gd name="T11" fmla="*/ 252 h 308"/>
                <a:gd name="T12" fmla="*/ 116 w 232"/>
                <a:gd name="T13" fmla="*/ 308 h 308"/>
                <a:gd name="T14" fmla="*/ 213 w 232"/>
                <a:gd name="T15" fmla="*/ 252 h 308"/>
                <a:gd name="T16" fmla="*/ 213 w 232"/>
                <a:gd name="T17" fmla="*/ 146 h 308"/>
                <a:gd name="T18" fmla="*/ 124 w 232"/>
                <a:gd name="T19" fmla="*/ 5 h 308"/>
                <a:gd name="T20" fmla="*/ 196 w 232"/>
                <a:gd name="T21" fmla="*/ 242 h 308"/>
                <a:gd name="T22" fmla="*/ 116 w 232"/>
                <a:gd name="T23" fmla="*/ 288 h 308"/>
                <a:gd name="T24" fmla="*/ 36 w 232"/>
                <a:gd name="T25" fmla="*/ 242 h 308"/>
                <a:gd name="T26" fmla="*/ 36 w 232"/>
                <a:gd name="T27" fmla="*/ 156 h 308"/>
                <a:gd name="T28" fmla="*/ 116 w 232"/>
                <a:gd name="T29" fmla="*/ 29 h 308"/>
                <a:gd name="T30" fmla="*/ 196 w 232"/>
                <a:gd name="T31" fmla="*/ 156 h 308"/>
                <a:gd name="T32" fmla="*/ 196 w 232"/>
                <a:gd name="T33" fmla="*/ 24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308">
                  <a:moveTo>
                    <a:pt x="124" y="5"/>
                  </a:moveTo>
                  <a:cubicBezTo>
                    <a:pt x="122" y="2"/>
                    <a:pt x="119" y="0"/>
                    <a:pt x="116" y="0"/>
                  </a:cubicBezTo>
                  <a:cubicBezTo>
                    <a:pt x="113" y="0"/>
                    <a:pt x="109" y="2"/>
                    <a:pt x="108" y="5"/>
                  </a:cubicBezTo>
                  <a:cubicBezTo>
                    <a:pt x="19" y="146"/>
                    <a:pt x="19" y="146"/>
                    <a:pt x="19" y="146"/>
                  </a:cubicBezTo>
                  <a:cubicBezTo>
                    <a:pt x="19" y="146"/>
                    <a:pt x="19" y="146"/>
                    <a:pt x="19" y="146"/>
                  </a:cubicBezTo>
                  <a:cubicBezTo>
                    <a:pt x="0" y="179"/>
                    <a:pt x="0" y="218"/>
                    <a:pt x="19" y="252"/>
                  </a:cubicBezTo>
                  <a:cubicBezTo>
                    <a:pt x="39" y="286"/>
                    <a:pt x="76" y="308"/>
                    <a:pt x="116" y="308"/>
                  </a:cubicBezTo>
                  <a:cubicBezTo>
                    <a:pt x="156" y="308"/>
                    <a:pt x="193" y="286"/>
                    <a:pt x="213" y="252"/>
                  </a:cubicBezTo>
                  <a:cubicBezTo>
                    <a:pt x="232" y="218"/>
                    <a:pt x="232" y="179"/>
                    <a:pt x="213" y="146"/>
                  </a:cubicBezTo>
                  <a:lnTo>
                    <a:pt x="124" y="5"/>
                  </a:lnTo>
                  <a:close/>
                  <a:moveTo>
                    <a:pt x="196" y="242"/>
                  </a:moveTo>
                  <a:cubicBezTo>
                    <a:pt x="179" y="270"/>
                    <a:pt x="148" y="288"/>
                    <a:pt x="116" y="288"/>
                  </a:cubicBezTo>
                  <a:cubicBezTo>
                    <a:pt x="84" y="288"/>
                    <a:pt x="53" y="270"/>
                    <a:pt x="36" y="242"/>
                  </a:cubicBezTo>
                  <a:cubicBezTo>
                    <a:pt x="21" y="214"/>
                    <a:pt x="20" y="183"/>
                    <a:pt x="36" y="156"/>
                  </a:cubicBezTo>
                  <a:cubicBezTo>
                    <a:pt x="116" y="29"/>
                    <a:pt x="116" y="29"/>
                    <a:pt x="116" y="29"/>
                  </a:cubicBezTo>
                  <a:cubicBezTo>
                    <a:pt x="196" y="156"/>
                    <a:pt x="196" y="156"/>
                    <a:pt x="196" y="156"/>
                  </a:cubicBezTo>
                  <a:cubicBezTo>
                    <a:pt x="211" y="183"/>
                    <a:pt x="211" y="215"/>
                    <a:pt x="196" y="2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5"/>
            <p:cNvSpPr>
              <a:spLocks noEditPoints="1"/>
            </p:cNvSpPr>
            <p:nvPr/>
          </p:nvSpPr>
          <p:spPr bwMode="auto">
            <a:xfrm>
              <a:off x="6029300" y="3411892"/>
              <a:ext cx="158140" cy="209707"/>
            </a:xfrm>
            <a:custGeom>
              <a:avLst/>
              <a:gdLst>
                <a:gd name="T0" fmla="*/ 124 w 232"/>
                <a:gd name="T1" fmla="*/ 5 h 308"/>
                <a:gd name="T2" fmla="*/ 116 w 232"/>
                <a:gd name="T3" fmla="*/ 0 h 308"/>
                <a:gd name="T4" fmla="*/ 108 w 232"/>
                <a:gd name="T5" fmla="*/ 5 h 308"/>
                <a:gd name="T6" fmla="*/ 19 w 232"/>
                <a:gd name="T7" fmla="*/ 146 h 308"/>
                <a:gd name="T8" fmla="*/ 19 w 232"/>
                <a:gd name="T9" fmla="*/ 146 h 308"/>
                <a:gd name="T10" fmla="*/ 19 w 232"/>
                <a:gd name="T11" fmla="*/ 252 h 308"/>
                <a:gd name="T12" fmla="*/ 116 w 232"/>
                <a:gd name="T13" fmla="*/ 308 h 308"/>
                <a:gd name="T14" fmla="*/ 213 w 232"/>
                <a:gd name="T15" fmla="*/ 252 h 308"/>
                <a:gd name="T16" fmla="*/ 213 w 232"/>
                <a:gd name="T17" fmla="*/ 146 h 308"/>
                <a:gd name="T18" fmla="*/ 124 w 232"/>
                <a:gd name="T19" fmla="*/ 5 h 308"/>
                <a:gd name="T20" fmla="*/ 196 w 232"/>
                <a:gd name="T21" fmla="*/ 242 h 308"/>
                <a:gd name="T22" fmla="*/ 116 w 232"/>
                <a:gd name="T23" fmla="*/ 288 h 308"/>
                <a:gd name="T24" fmla="*/ 36 w 232"/>
                <a:gd name="T25" fmla="*/ 242 h 308"/>
                <a:gd name="T26" fmla="*/ 36 w 232"/>
                <a:gd name="T27" fmla="*/ 156 h 308"/>
                <a:gd name="T28" fmla="*/ 116 w 232"/>
                <a:gd name="T29" fmla="*/ 29 h 308"/>
                <a:gd name="T30" fmla="*/ 196 w 232"/>
                <a:gd name="T31" fmla="*/ 156 h 308"/>
                <a:gd name="T32" fmla="*/ 196 w 232"/>
                <a:gd name="T33" fmla="*/ 24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308">
                  <a:moveTo>
                    <a:pt x="124" y="5"/>
                  </a:moveTo>
                  <a:cubicBezTo>
                    <a:pt x="122" y="2"/>
                    <a:pt x="119" y="0"/>
                    <a:pt x="116" y="0"/>
                  </a:cubicBezTo>
                  <a:cubicBezTo>
                    <a:pt x="113" y="0"/>
                    <a:pt x="109" y="2"/>
                    <a:pt x="108" y="5"/>
                  </a:cubicBezTo>
                  <a:cubicBezTo>
                    <a:pt x="19" y="146"/>
                    <a:pt x="19" y="146"/>
                    <a:pt x="19" y="146"/>
                  </a:cubicBezTo>
                  <a:cubicBezTo>
                    <a:pt x="19" y="146"/>
                    <a:pt x="19" y="146"/>
                    <a:pt x="19" y="146"/>
                  </a:cubicBezTo>
                  <a:cubicBezTo>
                    <a:pt x="0" y="179"/>
                    <a:pt x="0" y="218"/>
                    <a:pt x="19" y="252"/>
                  </a:cubicBezTo>
                  <a:cubicBezTo>
                    <a:pt x="39" y="286"/>
                    <a:pt x="76" y="308"/>
                    <a:pt x="116" y="308"/>
                  </a:cubicBezTo>
                  <a:cubicBezTo>
                    <a:pt x="156" y="308"/>
                    <a:pt x="193" y="286"/>
                    <a:pt x="213" y="252"/>
                  </a:cubicBezTo>
                  <a:cubicBezTo>
                    <a:pt x="232" y="218"/>
                    <a:pt x="232" y="179"/>
                    <a:pt x="213" y="146"/>
                  </a:cubicBezTo>
                  <a:lnTo>
                    <a:pt x="124" y="5"/>
                  </a:lnTo>
                  <a:close/>
                  <a:moveTo>
                    <a:pt x="196" y="242"/>
                  </a:moveTo>
                  <a:cubicBezTo>
                    <a:pt x="179" y="270"/>
                    <a:pt x="148" y="288"/>
                    <a:pt x="116" y="288"/>
                  </a:cubicBezTo>
                  <a:cubicBezTo>
                    <a:pt x="84" y="288"/>
                    <a:pt x="53" y="270"/>
                    <a:pt x="36" y="242"/>
                  </a:cubicBezTo>
                  <a:cubicBezTo>
                    <a:pt x="21" y="214"/>
                    <a:pt x="20" y="183"/>
                    <a:pt x="36" y="156"/>
                  </a:cubicBezTo>
                  <a:cubicBezTo>
                    <a:pt x="116" y="29"/>
                    <a:pt x="116" y="29"/>
                    <a:pt x="116" y="29"/>
                  </a:cubicBezTo>
                  <a:cubicBezTo>
                    <a:pt x="196" y="156"/>
                    <a:pt x="196" y="156"/>
                    <a:pt x="196" y="156"/>
                  </a:cubicBezTo>
                  <a:cubicBezTo>
                    <a:pt x="211" y="183"/>
                    <a:pt x="211" y="215"/>
                    <a:pt x="196" y="2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9" name="Agrupar 48"/>
          <p:cNvGrpSpPr/>
          <p:nvPr/>
        </p:nvGrpSpPr>
        <p:grpSpPr>
          <a:xfrm>
            <a:off x="5467649" y="4221856"/>
            <a:ext cx="112827" cy="112764"/>
            <a:chOff x="5454651" y="3893344"/>
            <a:chExt cx="188811" cy="188705"/>
          </a:xfrm>
        </p:grpSpPr>
        <p:cxnSp>
          <p:nvCxnSpPr>
            <p:cNvPr id="50" name="Conector reto 49"/>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Agrupar 53"/>
          <p:cNvGrpSpPr/>
          <p:nvPr/>
        </p:nvGrpSpPr>
        <p:grpSpPr>
          <a:xfrm>
            <a:off x="6663402" y="5244385"/>
            <a:ext cx="89091" cy="89041"/>
            <a:chOff x="5454651" y="3893344"/>
            <a:chExt cx="188811" cy="188705"/>
          </a:xfrm>
        </p:grpSpPr>
        <p:cxnSp>
          <p:nvCxnSpPr>
            <p:cNvPr id="55" name="Conector reto 54"/>
            <p:cNvCxnSpPr>
              <a:cxnSpLocks/>
            </p:cNvCxnSpPr>
            <p:nvPr/>
          </p:nvCxnSpPr>
          <p:spPr>
            <a:xfrm flipH="1">
              <a:off x="5574508"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a:cxnSpLocks/>
            </p:cNvCxnSpPr>
            <p:nvPr/>
          </p:nvCxnSpPr>
          <p:spPr>
            <a:xfrm>
              <a:off x="5454651" y="389334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a:cxnSpLocks/>
            </p:cNvCxnSpPr>
            <p:nvPr/>
          </p:nvCxnSpPr>
          <p:spPr>
            <a:xfrm flipH="1" flipV="1">
              <a:off x="5574508"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a:cxnSpLocks/>
            </p:cNvCxnSpPr>
            <p:nvPr/>
          </p:nvCxnSpPr>
          <p:spPr>
            <a:xfrm flipV="1">
              <a:off x="5454651" y="4013094"/>
              <a:ext cx="68954" cy="6895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2757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2" presetClass="entr" presetSubtype="1" decel="10000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ppt_x"/>
                                          </p:val>
                                        </p:tav>
                                        <p:tav tm="100000">
                                          <p:val>
                                            <p:strVal val="#ppt_x"/>
                                          </p:val>
                                        </p:tav>
                                      </p:tavLst>
                                    </p:anim>
                                    <p:anim calcmode="lin" valueType="num">
                                      <p:cBhvr additive="base">
                                        <p:cTn id="14" dur="1000" fill="hold"/>
                                        <p:tgtEl>
                                          <p:spTgt spid="11"/>
                                        </p:tgtEl>
                                        <p:attrNameLst>
                                          <p:attrName>ppt_y</p:attrName>
                                        </p:attrNameLst>
                                      </p:cBhvr>
                                      <p:tavLst>
                                        <p:tav tm="0">
                                          <p:val>
                                            <p:strVal val="0-#ppt_h/2"/>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61"/>
                                        </p:tgtEl>
                                        <p:attrNameLst>
                                          <p:attrName>style.visibility</p:attrName>
                                        </p:attrNameLst>
                                      </p:cBhvr>
                                      <p:to>
                                        <p:strVal val="visible"/>
                                      </p:to>
                                    </p:set>
                                    <p:animEffect transition="in" filter="wipe(up)">
                                      <p:cBhvr>
                                        <p:cTn id="17" dur="750"/>
                                        <p:tgtEl>
                                          <p:spTgt spid="61"/>
                                        </p:tgtEl>
                                      </p:cBhvr>
                                    </p:animEffect>
                                  </p:childTnLst>
                                </p:cTn>
                              </p:par>
                              <p:par>
                                <p:cTn id="18" presetID="22" presetClass="exit" presetSubtype="1" fill="hold" nodeType="withEffect">
                                  <p:stCondLst>
                                    <p:cond delay="1250"/>
                                  </p:stCondLst>
                                  <p:childTnLst>
                                    <p:animEffect transition="out" filter="wipe(up)">
                                      <p:cBhvr>
                                        <p:cTn id="19" dur="750"/>
                                        <p:tgtEl>
                                          <p:spTgt spid="61"/>
                                        </p:tgtEl>
                                      </p:cBhvr>
                                    </p:animEffect>
                                    <p:set>
                                      <p:cBhvr>
                                        <p:cTn id="20" dur="1" fill="hold">
                                          <p:stCondLst>
                                            <p:cond delay="749"/>
                                          </p:stCondLst>
                                        </p:cTn>
                                        <p:tgtEl>
                                          <p:spTgt spid="61"/>
                                        </p:tgtEl>
                                        <p:attrNameLst>
                                          <p:attrName>style.visibility</p:attrName>
                                        </p:attrNameLst>
                                      </p:cBhvr>
                                      <p:to>
                                        <p:strVal val="hidden"/>
                                      </p:to>
                                    </p:set>
                                  </p:childTnLst>
                                </p:cTn>
                              </p:par>
                              <p:par>
                                <p:cTn id="21" presetID="2" presetClass="entr" presetSubtype="4" decel="100000" fill="hold" nodeType="withEffect">
                                  <p:stCondLst>
                                    <p:cond delay="12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175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750"/>
                                        <p:tgtEl>
                                          <p:spTgt spid="49"/>
                                        </p:tgtEl>
                                      </p:cBhvr>
                                    </p:animEffect>
                                  </p:childTnLst>
                                </p:cTn>
                              </p:par>
                              <p:par>
                                <p:cTn id="28" presetID="10" presetClass="entr" presetSubtype="0" fill="hold" nodeType="withEffect">
                                  <p:stCondLst>
                                    <p:cond delay="175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750"/>
                                        <p:tgtEl>
                                          <p:spTgt spid="54"/>
                                        </p:tgtEl>
                                      </p:cBhvr>
                                    </p:animEffect>
                                  </p:childTnLst>
                                </p:cTn>
                              </p:par>
                              <p:par>
                                <p:cTn id="31" presetID="10" presetClass="entr" presetSubtype="0" fill="hold" grpId="0" nodeType="withEffect">
                                  <p:stCondLst>
                                    <p:cond delay="175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750"/>
                                        <p:tgtEl>
                                          <p:spTgt spid="14"/>
                                        </p:tgtEl>
                                      </p:cBhvr>
                                    </p:animEffect>
                                  </p:childTnLst>
                                </p:cTn>
                              </p:par>
                              <p:par>
                                <p:cTn id="34" presetID="10" presetClass="entr" presetSubtype="0" fill="hold" grpId="0" nodeType="withEffect">
                                  <p:stCondLst>
                                    <p:cond delay="175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750"/>
                                        <p:tgtEl>
                                          <p:spTgt spid="13"/>
                                        </p:tgtEl>
                                      </p:cBhvr>
                                    </p:animEffect>
                                  </p:childTnLst>
                                </p:cTn>
                              </p:par>
                              <p:par>
                                <p:cTn id="37" presetID="10" presetClass="entr" presetSubtype="0" fill="hold" nodeType="withEffect">
                                  <p:stCondLst>
                                    <p:cond delay="225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750"/>
                                        <p:tgtEl>
                                          <p:spTgt spid="62"/>
                                        </p:tgtEl>
                                      </p:cBhvr>
                                    </p:animEffect>
                                  </p:childTnLst>
                                </p:cTn>
                              </p:par>
                              <p:par>
                                <p:cTn id="40" presetID="10" presetClass="entr" presetSubtype="0" fill="hold" grpId="0" nodeType="withEffect">
                                  <p:stCondLst>
                                    <p:cond delay="225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750"/>
                                        <p:tgtEl>
                                          <p:spTgt spid="16"/>
                                        </p:tgtEl>
                                      </p:cBhvr>
                                    </p:animEffect>
                                  </p:childTnLst>
                                </p:cTn>
                              </p:par>
                              <p:par>
                                <p:cTn id="43" presetID="10" presetClass="entr" presetSubtype="0" fill="hold" grpId="0" nodeType="withEffect">
                                  <p:stCondLst>
                                    <p:cond delay="275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Graphic spid="36" grpId="0">
        <p:bldAsOne/>
      </p:bldGraphic>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613</Words>
  <Application>Microsoft Office PowerPoint</Application>
  <PresentationFormat>Widescreen</PresentationFormat>
  <Paragraphs>103</Paragraphs>
  <Slides>11</Slides>
  <Notes>0</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11</vt:i4>
      </vt:variant>
    </vt:vector>
  </HeadingPairs>
  <TitlesOfParts>
    <vt:vector size="18" baseType="lpstr">
      <vt:lpstr>Arial</vt:lpstr>
      <vt:lpstr>Calibri</vt:lpstr>
      <vt:lpstr>Calibri Light</vt:lpstr>
      <vt:lpstr>Segoe UI</vt:lpstr>
      <vt:lpstr>Times New Roman</vt:lpstr>
      <vt:lpstr>Tema do Office</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SOAP - Template para lançamento de produto</dc:title>
  <dc:creator>SOAP Comunicação Corporativa</dc:creator>
  <cp:keywords>SOAP</cp:keywords>
  <cp:lastModifiedBy>Eder Sacconi</cp:lastModifiedBy>
  <cp:revision>44</cp:revision>
  <dcterms:created xsi:type="dcterms:W3CDTF">2017-05-10T18:40:18Z</dcterms:created>
  <dcterms:modified xsi:type="dcterms:W3CDTF">2021-07-12T23:11:00Z</dcterms:modified>
</cp:coreProperties>
</file>