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ebas Neue" pitchFamily="2" charset="77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ickainley" pitchFamily="2" charset="7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7" autoAdjust="0"/>
  </p:normalViewPr>
  <p:slideViewPr>
    <p:cSldViewPr>
      <p:cViewPr varScale="1">
        <p:scale>
          <a:sx n="72" d="100"/>
          <a:sy n="72" d="100"/>
        </p:scale>
        <p:origin x="7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E16C19F-2575-2348-9F0B-6BBD4CBBAED2}"/>
              </a:ext>
            </a:extLst>
          </p:cNvPr>
          <p:cNvGrpSpPr/>
          <p:nvPr/>
        </p:nvGrpSpPr>
        <p:grpSpPr>
          <a:xfrm>
            <a:off x="0" y="6724"/>
            <a:ext cx="18301447" cy="1291202"/>
            <a:chOff x="-303047" y="-1"/>
            <a:chExt cx="18870871" cy="129120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83000"/>
            </a:blip>
            <a:srcRect l="36752" r="43727"/>
            <a:stretch>
              <a:fillRect/>
            </a:stretch>
          </p:blipFill>
          <p:spPr>
            <a:xfrm rot="5400000">
              <a:off x="8486788" y="-8789834"/>
              <a:ext cx="1291200" cy="1887087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276624" y="-1"/>
              <a:ext cx="1291200" cy="129120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3005592" y="767977"/>
              <a:ext cx="12276816" cy="378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spc="-28" dirty="0">
                  <a:solidFill>
                    <a:srgbClr val="2E414D"/>
                  </a:solidFill>
                  <a:latin typeface="Nickainley"/>
                </a:rPr>
                <a:t>Explorando novas ideias e levando a ciência para dentro de casa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75093" y="229368"/>
              <a:ext cx="993450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 spc="147" dirty="0">
                  <a:solidFill>
                    <a:srgbClr val="2E414D"/>
                  </a:solidFill>
                  <a:latin typeface="Bebas Neue"/>
                </a:rPr>
                <a:t>52ª SEMANA ACADÊMICA DE ODONTOLOGIA DA UFRGS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Macintosh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Nickainley</vt:lpstr>
      <vt:lpstr>Bebas Neue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do Design Centrado no Usuário</dc:title>
  <cp:lastModifiedBy>Microsoft Office User</cp:lastModifiedBy>
  <cp:revision>2</cp:revision>
  <dcterms:created xsi:type="dcterms:W3CDTF">2006-08-16T00:00:00Z</dcterms:created>
  <dcterms:modified xsi:type="dcterms:W3CDTF">2020-08-28T14:38:10Z</dcterms:modified>
  <dc:identifier>DAEFwrGOXf8</dc:identifier>
</cp:coreProperties>
</file>